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heme/theme2.xml" ContentType="application/vnd.openxmlformats-officedocument.theme+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notesSlides/notesSlide1.xml" ContentType="application/vnd.openxmlformats-officedocument.presentationml.notesSlide+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notesSlides/notesSlide2.xml" ContentType="application/vnd.openxmlformats-officedocument.presentationml.notesSlide+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notesSlides/notesSlide3.xml" ContentType="application/vnd.openxmlformats-officedocument.presentationml.notesSlide+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notesSlides/notesSlide4.xml" ContentType="application/vnd.openxmlformats-officedocument.presentationml.notesSlide+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notesSlides/notesSlide5.xml" ContentType="application/vnd.openxmlformats-officedocument.presentationml.notesSlide+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notesSlides/notesSlide6.xml" ContentType="application/vnd.openxmlformats-officedocument.presentationml.notesSlide+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notesSlides/notesSlide7.xml" ContentType="application/vnd.openxmlformats-officedocument.presentationml.notesSlide+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notesSlides/notesSlide8.xml" ContentType="application/vnd.openxmlformats-officedocument.presentationml.notesSlide+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2"/>
  </p:notesMasterIdLst>
  <p:sldIdLst>
    <p:sldId id="256" r:id="rId2"/>
    <p:sldId id="257" r:id="rId3"/>
    <p:sldId id="304" r:id="rId4"/>
    <p:sldId id="296" r:id="rId5"/>
    <p:sldId id="259" r:id="rId6"/>
    <p:sldId id="260" r:id="rId7"/>
    <p:sldId id="303" r:id="rId8"/>
    <p:sldId id="300" r:id="rId9"/>
    <p:sldId id="302" r:id="rId10"/>
    <p:sldId id="301" r:id="rId11"/>
    <p:sldId id="298" r:id="rId12"/>
    <p:sldId id="305" r:id="rId13"/>
    <p:sldId id="261" r:id="rId14"/>
    <p:sldId id="273" r:id="rId15"/>
    <p:sldId id="279" r:id="rId16"/>
    <p:sldId id="280" r:id="rId17"/>
    <p:sldId id="281" r:id="rId18"/>
    <p:sldId id="282" r:id="rId19"/>
    <p:sldId id="283" r:id="rId20"/>
    <p:sldId id="277" r:id="rId21"/>
    <p:sldId id="285" r:id="rId22"/>
    <p:sldId id="286" r:id="rId23"/>
    <p:sldId id="288" r:id="rId24"/>
    <p:sldId id="263" r:id="rId25"/>
    <p:sldId id="297" r:id="rId26"/>
    <p:sldId id="294" r:id="rId27"/>
    <p:sldId id="289" r:id="rId28"/>
    <p:sldId id="295" r:id="rId29"/>
    <p:sldId id="291" r:id="rId30"/>
    <p:sldId id="28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56"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CDEC22-F023-4A17-AE15-9114C3F2ED17}" type="datetimeFigureOut">
              <a:rPr lang="en-CA" smtClean="0"/>
              <a:pPr/>
              <a:t>16/04/2012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0D3259-7292-4032-92F9-D7DB7878BD87}" type="slidenum">
              <a:rPr lang="en-CA" smtClean="0"/>
              <a:pPr/>
              <a:t>‹#›</a:t>
            </a:fld>
            <a:endParaRPr lang="en-CA"/>
          </a:p>
        </p:txBody>
      </p:sp>
    </p:spTree>
    <p:extLst>
      <p:ext uri="{BB962C8B-B14F-4D97-AF65-F5344CB8AC3E}">
        <p14:creationId xmlns:p14="http://schemas.microsoft.com/office/powerpoint/2010/main" val="2532264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E60D3259-7292-4032-92F9-D7DB7878BD87}" type="slidenum">
              <a:rPr lang="en-CA" smtClean="0"/>
              <a:pPr/>
              <a:t>4</a:t>
            </a:fld>
            <a:endParaRPr lang="en-CA"/>
          </a:p>
        </p:txBody>
      </p:sp>
    </p:spTree>
    <p:extLst>
      <p:ext uri="{BB962C8B-B14F-4D97-AF65-F5344CB8AC3E}">
        <p14:creationId xmlns:p14="http://schemas.microsoft.com/office/powerpoint/2010/main" val="2993556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Adcos</a:t>
            </a:r>
            <a:r>
              <a:rPr lang="en-US" dirty="0" smtClean="0"/>
              <a:t>, teachers matter, special </a:t>
            </a:r>
            <a:r>
              <a:rPr lang="en-US" dirty="0" err="1" smtClean="0"/>
              <a:t>ed</a:t>
            </a:r>
            <a:r>
              <a:rPr lang="en-US" dirty="0" smtClean="0"/>
              <a:t> </a:t>
            </a:r>
            <a:r>
              <a:rPr lang="en-US" dirty="0" err="1" smtClean="0"/>
              <a:t>liaisions</a:t>
            </a:r>
            <a:r>
              <a:rPr lang="en-US" dirty="0" smtClean="0"/>
              <a:t>, </a:t>
            </a:r>
            <a:r>
              <a:rPr lang="en-US" dirty="0" err="1" smtClean="0"/>
              <a:t>aisi</a:t>
            </a:r>
            <a:r>
              <a:rPr lang="en-US" dirty="0" smtClean="0"/>
              <a:t>,</a:t>
            </a:r>
            <a:r>
              <a:rPr lang="en-US" baseline="0" dirty="0" smtClean="0"/>
              <a:t> schools</a:t>
            </a:r>
            <a:endParaRPr lang="en-CA" dirty="0" smtClean="0"/>
          </a:p>
          <a:p>
            <a:endParaRPr lang="en-CA" dirty="0"/>
          </a:p>
        </p:txBody>
      </p:sp>
      <p:sp>
        <p:nvSpPr>
          <p:cNvPr id="4" name="Slide Number Placeholder 3"/>
          <p:cNvSpPr>
            <a:spLocks noGrp="1"/>
          </p:cNvSpPr>
          <p:nvPr>
            <p:ph type="sldNum" sz="quarter" idx="10"/>
          </p:nvPr>
        </p:nvSpPr>
        <p:spPr/>
        <p:txBody>
          <a:bodyPr/>
          <a:lstStyle/>
          <a:p>
            <a:fld id="{8631BDBA-EA1D-4439-ACC3-0219BD2EC17E}" type="slidenum">
              <a:rPr lang="en-CA" smtClean="0"/>
              <a:pPr/>
              <a:t>14</a:t>
            </a:fld>
            <a:endParaRPr lang="en-CA"/>
          </a:p>
        </p:txBody>
      </p:sp>
    </p:spTree>
    <p:extLst>
      <p:ext uri="{BB962C8B-B14F-4D97-AF65-F5344CB8AC3E}">
        <p14:creationId xmlns:p14="http://schemas.microsoft.com/office/powerpoint/2010/main" val="1810158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Adcos</a:t>
            </a:r>
            <a:r>
              <a:rPr lang="en-US" dirty="0" smtClean="0"/>
              <a:t>, teachers matter, special </a:t>
            </a:r>
            <a:r>
              <a:rPr lang="en-US" dirty="0" err="1" smtClean="0"/>
              <a:t>ed</a:t>
            </a:r>
            <a:r>
              <a:rPr lang="en-US" dirty="0" smtClean="0"/>
              <a:t> </a:t>
            </a:r>
            <a:r>
              <a:rPr lang="en-US" dirty="0" err="1" smtClean="0"/>
              <a:t>liaisions</a:t>
            </a:r>
            <a:r>
              <a:rPr lang="en-US" dirty="0" smtClean="0"/>
              <a:t>, </a:t>
            </a:r>
            <a:r>
              <a:rPr lang="en-US" dirty="0" err="1" smtClean="0"/>
              <a:t>aisi</a:t>
            </a:r>
            <a:r>
              <a:rPr lang="en-US" dirty="0" smtClean="0"/>
              <a:t>,</a:t>
            </a:r>
            <a:r>
              <a:rPr lang="en-US" baseline="0" dirty="0" smtClean="0"/>
              <a:t> schools</a:t>
            </a:r>
            <a:endParaRPr lang="en-CA" dirty="0" smtClean="0"/>
          </a:p>
          <a:p>
            <a:endParaRPr lang="en-CA" dirty="0"/>
          </a:p>
        </p:txBody>
      </p:sp>
      <p:sp>
        <p:nvSpPr>
          <p:cNvPr id="4" name="Slide Number Placeholder 3"/>
          <p:cNvSpPr>
            <a:spLocks noGrp="1"/>
          </p:cNvSpPr>
          <p:nvPr>
            <p:ph type="sldNum" sz="quarter" idx="10"/>
          </p:nvPr>
        </p:nvSpPr>
        <p:spPr/>
        <p:txBody>
          <a:bodyPr/>
          <a:lstStyle/>
          <a:p>
            <a:fld id="{8631BDBA-EA1D-4439-ACC3-0219BD2EC17E}" type="slidenum">
              <a:rPr lang="en-CA" smtClean="0"/>
              <a:pPr/>
              <a:t>15</a:t>
            </a:fld>
            <a:endParaRPr lang="en-CA"/>
          </a:p>
        </p:txBody>
      </p:sp>
    </p:spTree>
    <p:extLst>
      <p:ext uri="{BB962C8B-B14F-4D97-AF65-F5344CB8AC3E}">
        <p14:creationId xmlns:p14="http://schemas.microsoft.com/office/powerpoint/2010/main" val="18101588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Adcos</a:t>
            </a:r>
            <a:r>
              <a:rPr lang="en-US" dirty="0" smtClean="0"/>
              <a:t>, teachers matter, special </a:t>
            </a:r>
            <a:r>
              <a:rPr lang="en-US" dirty="0" err="1" smtClean="0"/>
              <a:t>ed</a:t>
            </a:r>
            <a:r>
              <a:rPr lang="en-US" dirty="0" smtClean="0"/>
              <a:t> </a:t>
            </a:r>
            <a:r>
              <a:rPr lang="en-US" dirty="0" err="1" smtClean="0"/>
              <a:t>liaisions</a:t>
            </a:r>
            <a:r>
              <a:rPr lang="en-US" dirty="0" smtClean="0"/>
              <a:t>, </a:t>
            </a:r>
            <a:r>
              <a:rPr lang="en-US" dirty="0" err="1" smtClean="0"/>
              <a:t>aisi</a:t>
            </a:r>
            <a:r>
              <a:rPr lang="en-US" dirty="0" smtClean="0"/>
              <a:t>,</a:t>
            </a:r>
            <a:r>
              <a:rPr lang="en-US" baseline="0" dirty="0" smtClean="0"/>
              <a:t> schools</a:t>
            </a:r>
            <a:endParaRPr lang="en-CA" dirty="0" smtClean="0"/>
          </a:p>
          <a:p>
            <a:endParaRPr lang="en-CA" dirty="0"/>
          </a:p>
        </p:txBody>
      </p:sp>
      <p:sp>
        <p:nvSpPr>
          <p:cNvPr id="4" name="Slide Number Placeholder 3"/>
          <p:cNvSpPr>
            <a:spLocks noGrp="1"/>
          </p:cNvSpPr>
          <p:nvPr>
            <p:ph type="sldNum" sz="quarter" idx="10"/>
          </p:nvPr>
        </p:nvSpPr>
        <p:spPr/>
        <p:txBody>
          <a:bodyPr/>
          <a:lstStyle/>
          <a:p>
            <a:fld id="{8631BDBA-EA1D-4439-ACC3-0219BD2EC17E}" type="slidenum">
              <a:rPr lang="en-CA" smtClean="0"/>
              <a:pPr/>
              <a:t>16</a:t>
            </a:fld>
            <a:endParaRPr lang="en-CA"/>
          </a:p>
        </p:txBody>
      </p:sp>
    </p:spTree>
    <p:extLst>
      <p:ext uri="{BB962C8B-B14F-4D97-AF65-F5344CB8AC3E}">
        <p14:creationId xmlns:p14="http://schemas.microsoft.com/office/powerpoint/2010/main" val="1810158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Adcos</a:t>
            </a:r>
            <a:r>
              <a:rPr lang="en-US" dirty="0" smtClean="0"/>
              <a:t>, teachers matter, special </a:t>
            </a:r>
            <a:r>
              <a:rPr lang="en-US" dirty="0" err="1" smtClean="0"/>
              <a:t>ed</a:t>
            </a:r>
            <a:r>
              <a:rPr lang="en-US" dirty="0" smtClean="0"/>
              <a:t> </a:t>
            </a:r>
            <a:r>
              <a:rPr lang="en-US" dirty="0" err="1" smtClean="0"/>
              <a:t>liaisions</a:t>
            </a:r>
            <a:r>
              <a:rPr lang="en-US" dirty="0" smtClean="0"/>
              <a:t>, </a:t>
            </a:r>
            <a:r>
              <a:rPr lang="en-US" dirty="0" err="1" smtClean="0"/>
              <a:t>aisi</a:t>
            </a:r>
            <a:r>
              <a:rPr lang="en-US" dirty="0" smtClean="0"/>
              <a:t>,</a:t>
            </a:r>
            <a:r>
              <a:rPr lang="en-US" baseline="0" dirty="0" smtClean="0"/>
              <a:t> schools</a:t>
            </a:r>
            <a:endParaRPr lang="en-CA" dirty="0" smtClean="0"/>
          </a:p>
          <a:p>
            <a:endParaRPr lang="en-CA" dirty="0"/>
          </a:p>
        </p:txBody>
      </p:sp>
      <p:sp>
        <p:nvSpPr>
          <p:cNvPr id="4" name="Slide Number Placeholder 3"/>
          <p:cNvSpPr>
            <a:spLocks noGrp="1"/>
          </p:cNvSpPr>
          <p:nvPr>
            <p:ph type="sldNum" sz="quarter" idx="10"/>
          </p:nvPr>
        </p:nvSpPr>
        <p:spPr/>
        <p:txBody>
          <a:bodyPr/>
          <a:lstStyle/>
          <a:p>
            <a:fld id="{8631BDBA-EA1D-4439-ACC3-0219BD2EC17E}" type="slidenum">
              <a:rPr lang="en-CA" smtClean="0"/>
              <a:pPr/>
              <a:t>17</a:t>
            </a:fld>
            <a:endParaRPr lang="en-CA"/>
          </a:p>
        </p:txBody>
      </p:sp>
    </p:spTree>
    <p:extLst>
      <p:ext uri="{BB962C8B-B14F-4D97-AF65-F5344CB8AC3E}">
        <p14:creationId xmlns:p14="http://schemas.microsoft.com/office/powerpoint/2010/main" val="1810158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Adcos</a:t>
            </a:r>
            <a:r>
              <a:rPr lang="en-US" dirty="0" smtClean="0"/>
              <a:t>, teachers matter, special </a:t>
            </a:r>
            <a:r>
              <a:rPr lang="en-US" dirty="0" err="1" smtClean="0"/>
              <a:t>ed</a:t>
            </a:r>
            <a:r>
              <a:rPr lang="en-US" dirty="0" smtClean="0"/>
              <a:t> </a:t>
            </a:r>
            <a:r>
              <a:rPr lang="en-US" dirty="0" err="1" smtClean="0"/>
              <a:t>liaisions</a:t>
            </a:r>
            <a:r>
              <a:rPr lang="en-US" dirty="0" smtClean="0"/>
              <a:t>, </a:t>
            </a:r>
            <a:r>
              <a:rPr lang="en-US" dirty="0" err="1" smtClean="0"/>
              <a:t>aisi</a:t>
            </a:r>
            <a:r>
              <a:rPr lang="en-US" dirty="0" smtClean="0"/>
              <a:t>,</a:t>
            </a:r>
            <a:r>
              <a:rPr lang="en-US" baseline="0" dirty="0" smtClean="0"/>
              <a:t> schools</a:t>
            </a:r>
            <a:endParaRPr lang="en-CA" dirty="0" smtClean="0"/>
          </a:p>
          <a:p>
            <a:endParaRPr lang="en-CA" dirty="0"/>
          </a:p>
        </p:txBody>
      </p:sp>
      <p:sp>
        <p:nvSpPr>
          <p:cNvPr id="4" name="Slide Number Placeholder 3"/>
          <p:cNvSpPr>
            <a:spLocks noGrp="1"/>
          </p:cNvSpPr>
          <p:nvPr>
            <p:ph type="sldNum" sz="quarter" idx="10"/>
          </p:nvPr>
        </p:nvSpPr>
        <p:spPr/>
        <p:txBody>
          <a:bodyPr/>
          <a:lstStyle/>
          <a:p>
            <a:fld id="{8631BDBA-EA1D-4439-ACC3-0219BD2EC17E}" type="slidenum">
              <a:rPr lang="en-CA" smtClean="0"/>
              <a:pPr/>
              <a:t>18</a:t>
            </a:fld>
            <a:endParaRPr lang="en-CA"/>
          </a:p>
        </p:txBody>
      </p:sp>
    </p:spTree>
    <p:extLst>
      <p:ext uri="{BB962C8B-B14F-4D97-AF65-F5344CB8AC3E}">
        <p14:creationId xmlns:p14="http://schemas.microsoft.com/office/powerpoint/2010/main" val="18101588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Adcos</a:t>
            </a:r>
            <a:r>
              <a:rPr lang="en-US" dirty="0" smtClean="0"/>
              <a:t>, teachers matter, special </a:t>
            </a:r>
            <a:r>
              <a:rPr lang="en-US" dirty="0" err="1" smtClean="0"/>
              <a:t>ed</a:t>
            </a:r>
            <a:r>
              <a:rPr lang="en-US" dirty="0" smtClean="0"/>
              <a:t> </a:t>
            </a:r>
            <a:r>
              <a:rPr lang="en-US" dirty="0" err="1" smtClean="0"/>
              <a:t>liaisions</a:t>
            </a:r>
            <a:r>
              <a:rPr lang="en-US" dirty="0" smtClean="0"/>
              <a:t>, </a:t>
            </a:r>
            <a:r>
              <a:rPr lang="en-US" dirty="0" err="1" smtClean="0"/>
              <a:t>aisi</a:t>
            </a:r>
            <a:r>
              <a:rPr lang="en-US" dirty="0" smtClean="0"/>
              <a:t>,</a:t>
            </a:r>
            <a:r>
              <a:rPr lang="en-US" baseline="0" dirty="0" smtClean="0"/>
              <a:t> schools</a:t>
            </a:r>
            <a:endParaRPr lang="en-CA" dirty="0" smtClean="0"/>
          </a:p>
          <a:p>
            <a:endParaRPr lang="en-CA" dirty="0"/>
          </a:p>
        </p:txBody>
      </p:sp>
      <p:sp>
        <p:nvSpPr>
          <p:cNvPr id="4" name="Slide Number Placeholder 3"/>
          <p:cNvSpPr>
            <a:spLocks noGrp="1"/>
          </p:cNvSpPr>
          <p:nvPr>
            <p:ph type="sldNum" sz="quarter" idx="10"/>
          </p:nvPr>
        </p:nvSpPr>
        <p:spPr/>
        <p:txBody>
          <a:bodyPr/>
          <a:lstStyle/>
          <a:p>
            <a:fld id="{8631BDBA-EA1D-4439-ACC3-0219BD2EC17E}" type="slidenum">
              <a:rPr lang="en-CA" smtClean="0"/>
              <a:pPr/>
              <a:t>19</a:t>
            </a:fld>
            <a:endParaRPr lang="en-CA"/>
          </a:p>
        </p:txBody>
      </p:sp>
    </p:spTree>
    <p:extLst>
      <p:ext uri="{BB962C8B-B14F-4D97-AF65-F5344CB8AC3E}">
        <p14:creationId xmlns:p14="http://schemas.microsoft.com/office/powerpoint/2010/main" val="18101588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are the</a:t>
            </a:r>
            <a:r>
              <a:rPr lang="en-US" baseline="0" dirty="0" smtClean="0"/>
              <a:t> important elements we need to consider for student reading</a:t>
            </a:r>
            <a:endParaRPr lang="en-CA" dirty="0"/>
          </a:p>
        </p:txBody>
      </p:sp>
      <p:sp>
        <p:nvSpPr>
          <p:cNvPr id="4" name="Slide Number Placeholder 3"/>
          <p:cNvSpPr>
            <a:spLocks noGrp="1"/>
          </p:cNvSpPr>
          <p:nvPr>
            <p:ph type="sldNum" sz="quarter" idx="10"/>
          </p:nvPr>
        </p:nvSpPr>
        <p:spPr/>
        <p:txBody>
          <a:bodyPr/>
          <a:lstStyle/>
          <a:p>
            <a:fld id="{8631BDBA-EA1D-4439-ACC3-0219BD2EC17E}" type="slidenum">
              <a:rPr lang="en-CA" smtClean="0"/>
              <a:pPr/>
              <a:t>20</a:t>
            </a:fld>
            <a:endParaRPr lang="en-CA"/>
          </a:p>
        </p:txBody>
      </p:sp>
    </p:spTree>
    <p:extLst>
      <p:ext uri="{BB962C8B-B14F-4D97-AF65-F5344CB8AC3E}">
        <p14:creationId xmlns:p14="http://schemas.microsoft.com/office/powerpoint/2010/main" val="92750171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14.xml"/><Relationship Id="rId3" Type="http://schemas.openxmlformats.org/officeDocument/2006/relationships/tags" Target="../tags/tag9.xml"/><Relationship Id="rId7" Type="http://schemas.openxmlformats.org/officeDocument/2006/relationships/tags" Target="../tags/tag13.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image" Target="../media/image2.jpeg"/><Relationship Id="rId5" Type="http://schemas.openxmlformats.org/officeDocument/2006/relationships/tags" Target="../tags/tag11.xml"/><Relationship Id="rId10" Type="http://schemas.openxmlformats.org/officeDocument/2006/relationships/image" Target="../media/image1.jpeg"/><Relationship Id="rId4" Type="http://schemas.openxmlformats.org/officeDocument/2006/relationships/tags" Target="../tags/tag10.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89.xml"/><Relationship Id="rId3" Type="http://schemas.openxmlformats.org/officeDocument/2006/relationships/tags" Target="../tags/tag84.xml"/><Relationship Id="rId7" Type="http://schemas.openxmlformats.org/officeDocument/2006/relationships/tags" Target="../tags/tag88.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image" Target="../media/image4.jpeg"/><Relationship Id="rId5" Type="http://schemas.openxmlformats.org/officeDocument/2006/relationships/tags" Target="../tags/tag86.xml"/><Relationship Id="rId10" Type="http://schemas.openxmlformats.org/officeDocument/2006/relationships/image" Target="../media/image3.png"/><Relationship Id="rId4" Type="http://schemas.openxmlformats.org/officeDocument/2006/relationships/tags" Target="../tags/tag85.xml"/><Relationship Id="rId9"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97.xml"/><Relationship Id="rId3" Type="http://schemas.openxmlformats.org/officeDocument/2006/relationships/tags" Target="../tags/tag92.xml"/><Relationship Id="rId7" Type="http://schemas.openxmlformats.org/officeDocument/2006/relationships/tags" Target="../tags/tag96.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image" Target="../media/image4.jpeg"/><Relationship Id="rId5" Type="http://schemas.openxmlformats.org/officeDocument/2006/relationships/tags" Target="../tags/tag94.xml"/><Relationship Id="rId10" Type="http://schemas.openxmlformats.org/officeDocument/2006/relationships/image" Target="../media/image3.png"/><Relationship Id="rId4" Type="http://schemas.openxmlformats.org/officeDocument/2006/relationships/tags" Target="../tags/tag93.xml"/><Relationship Id="rId9"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100.xml"/><Relationship Id="rId7" Type="http://schemas.openxmlformats.org/officeDocument/2006/relationships/slideMaster" Target="../slideMasters/slideMaster1.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22.xml"/><Relationship Id="rId3" Type="http://schemas.openxmlformats.org/officeDocument/2006/relationships/tags" Target="../tags/tag17.xml"/><Relationship Id="rId7" Type="http://schemas.openxmlformats.org/officeDocument/2006/relationships/tags" Target="../tags/tag21.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image" Target="../media/image4.jpeg"/><Relationship Id="rId5" Type="http://schemas.openxmlformats.org/officeDocument/2006/relationships/tags" Target="../tags/tag19.xml"/><Relationship Id="rId10" Type="http://schemas.openxmlformats.org/officeDocument/2006/relationships/image" Target="../media/image3.png"/><Relationship Id="rId4" Type="http://schemas.openxmlformats.org/officeDocument/2006/relationships/tags" Target="../tags/tag18.xml"/><Relationship Id="rId9"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30.xml"/><Relationship Id="rId3" Type="http://schemas.openxmlformats.org/officeDocument/2006/relationships/tags" Target="../tags/tag25.xml"/><Relationship Id="rId7" Type="http://schemas.openxmlformats.org/officeDocument/2006/relationships/tags" Target="../tags/tag29.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11" Type="http://schemas.openxmlformats.org/officeDocument/2006/relationships/image" Target="../media/image6.png"/><Relationship Id="rId5" Type="http://schemas.openxmlformats.org/officeDocument/2006/relationships/tags" Target="../tags/tag27.xml"/><Relationship Id="rId10" Type="http://schemas.openxmlformats.org/officeDocument/2006/relationships/image" Target="../media/image5.jpeg"/><Relationship Id="rId4" Type="http://schemas.openxmlformats.org/officeDocument/2006/relationships/tags" Target="../tags/tag26.xml"/><Relationship Id="rId9"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38.xml"/><Relationship Id="rId3" Type="http://schemas.openxmlformats.org/officeDocument/2006/relationships/tags" Target="../tags/tag33.xml"/><Relationship Id="rId7" Type="http://schemas.openxmlformats.org/officeDocument/2006/relationships/tags" Target="../tags/tag37.xml"/><Relationship Id="rId12" Type="http://schemas.openxmlformats.org/officeDocument/2006/relationships/image" Target="../media/image7.jpe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image" Target="../media/image3.png"/><Relationship Id="rId5" Type="http://schemas.openxmlformats.org/officeDocument/2006/relationships/tags" Target="../tags/tag35.xml"/><Relationship Id="rId10" Type="http://schemas.openxmlformats.org/officeDocument/2006/relationships/slideMaster" Target="../slideMasters/slideMaster1.xml"/><Relationship Id="rId4" Type="http://schemas.openxmlformats.org/officeDocument/2006/relationships/tags" Target="../tags/tag34.xml"/><Relationship Id="rId9" Type="http://schemas.openxmlformats.org/officeDocument/2006/relationships/tags" Target="../tags/tag39.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47.xml"/><Relationship Id="rId13" Type="http://schemas.openxmlformats.org/officeDocument/2006/relationships/image" Target="../media/image8.jpeg"/><Relationship Id="rId3" Type="http://schemas.openxmlformats.org/officeDocument/2006/relationships/tags" Target="../tags/tag42.xml"/><Relationship Id="rId7" Type="http://schemas.openxmlformats.org/officeDocument/2006/relationships/tags" Target="../tags/tag46.xml"/><Relationship Id="rId12" Type="http://schemas.openxmlformats.org/officeDocument/2006/relationships/slideMaster" Target="../slideMasters/slideMaster1.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11" Type="http://schemas.openxmlformats.org/officeDocument/2006/relationships/tags" Target="../tags/tag50.xml"/><Relationship Id="rId5" Type="http://schemas.openxmlformats.org/officeDocument/2006/relationships/tags" Target="../tags/tag44.xml"/><Relationship Id="rId10" Type="http://schemas.openxmlformats.org/officeDocument/2006/relationships/tags" Target="../tags/tag49.xml"/><Relationship Id="rId4" Type="http://schemas.openxmlformats.org/officeDocument/2006/relationships/tags" Target="../tags/tag43.xml"/><Relationship Id="rId9" Type="http://schemas.openxmlformats.org/officeDocument/2006/relationships/tags" Target="../tags/tag48.xml"/><Relationship Id="rId1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53.xml"/><Relationship Id="rId7" Type="http://schemas.openxmlformats.org/officeDocument/2006/relationships/tags" Target="../tags/tag57.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5" Type="http://schemas.openxmlformats.org/officeDocument/2006/relationships/tags" Target="../tags/tag55.xml"/><Relationship Id="rId10" Type="http://schemas.openxmlformats.org/officeDocument/2006/relationships/image" Target="../media/image3.png"/><Relationship Id="rId4" Type="http://schemas.openxmlformats.org/officeDocument/2006/relationships/tags" Target="../tags/tag54.xml"/><Relationship Id="rId9"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slideMaster" Target="../slideMasters/slideMaster1.xml"/><Relationship Id="rId4" Type="http://schemas.openxmlformats.org/officeDocument/2006/relationships/tags" Target="../tags/tag6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69.xml"/><Relationship Id="rId3" Type="http://schemas.openxmlformats.org/officeDocument/2006/relationships/tags" Target="../tags/tag64.xml"/><Relationship Id="rId7" Type="http://schemas.openxmlformats.org/officeDocument/2006/relationships/tags" Target="../tags/tag68.xml"/><Relationship Id="rId12" Type="http://schemas.openxmlformats.org/officeDocument/2006/relationships/image" Target="../media/image3.png"/><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tags" Target="../tags/tag67.xml"/><Relationship Id="rId11" Type="http://schemas.openxmlformats.org/officeDocument/2006/relationships/image" Target="../media/image7.jpeg"/><Relationship Id="rId5" Type="http://schemas.openxmlformats.org/officeDocument/2006/relationships/tags" Target="../tags/tag66.xml"/><Relationship Id="rId10" Type="http://schemas.openxmlformats.org/officeDocument/2006/relationships/slideMaster" Target="../slideMasters/slideMaster1.xml"/><Relationship Id="rId4" Type="http://schemas.openxmlformats.org/officeDocument/2006/relationships/tags" Target="../tags/tag65.xml"/><Relationship Id="rId9" Type="http://schemas.openxmlformats.org/officeDocument/2006/relationships/tags" Target="../tags/tag70.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78.xml"/><Relationship Id="rId13" Type="http://schemas.openxmlformats.org/officeDocument/2006/relationships/image" Target="../media/image8.jpeg"/><Relationship Id="rId3" Type="http://schemas.openxmlformats.org/officeDocument/2006/relationships/tags" Target="../tags/tag73.xml"/><Relationship Id="rId7" Type="http://schemas.openxmlformats.org/officeDocument/2006/relationships/tags" Target="../tags/tag77.xml"/><Relationship Id="rId12" Type="http://schemas.openxmlformats.org/officeDocument/2006/relationships/slideMaster" Target="../slideMasters/slideMaster1.xm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tags" Target="../tags/tag76.xml"/><Relationship Id="rId11" Type="http://schemas.openxmlformats.org/officeDocument/2006/relationships/tags" Target="../tags/tag81.xml"/><Relationship Id="rId5" Type="http://schemas.openxmlformats.org/officeDocument/2006/relationships/tags" Target="../tags/tag75.xml"/><Relationship Id="rId10" Type="http://schemas.openxmlformats.org/officeDocument/2006/relationships/tags" Target="../tags/tag80.xml"/><Relationship Id="rId4" Type="http://schemas.openxmlformats.org/officeDocument/2006/relationships/tags" Target="../tags/tag74.xml"/><Relationship Id="rId9" Type="http://schemas.openxmlformats.org/officeDocument/2006/relationships/tags" Target="../tags/tag79.xml"/><Relationship Id="rId1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2" name="Picture 11" descr="9_02.jpg"/>
          <p:cNvPicPr preferRelativeResize="0">
            <a:picLocks/>
          </p:cNvPicPr>
          <p:nvPr>
            <p:custDataLst>
              <p:tags r:id="rId1"/>
            </p:custDataLst>
          </p:nvPr>
        </p:nvPicPr>
        <p:blipFill>
          <a:blip r:embed="rId10" cstate="print">
            <a:duotone>
              <a:schemeClr val="accent1">
                <a:shade val="45000"/>
                <a:satMod val="135000"/>
              </a:schemeClr>
              <a:prstClr val="white"/>
            </a:duotone>
          </a:blip>
          <a:stretch>
            <a:fillRect/>
          </a:stretch>
        </p:blipFill>
        <p:spPr>
          <a:xfrm>
            <a:off x="7754112" y="0"/>
            <a:ext cx="73152" cy="6858000"/>
          </a:xfrm>
          <a:prstGeom prst="rect">
            <a:avLst/>
          </a:prstGeom>
        </p:spPr>
      </p:pic>
      <p:pic>
        <p:nvPicPr>
          <p:cNvPr id="7" name="Picture 6" descr="1_05.jpg"/>
          <p:cNvPicPr>
            <a:picLocks noChangeAspect="1"/>
          </p:cNvPicPr>
          <p:nvPr>
            <p:custDataLst>
              <p:tags r:id="rId2"/>
            </p:custDataLst>
          </p:nvPr>
        </p:nvPicPr>
        <p:blipFill>
          <a:blip r:embed="rId11" cstate="print"/>
          <a:stretch>
            <a:fillRect/>
          </a:stretch>
        </p:blipFill>
        <p:spPr>
          <a:xfrm>
            <a:off x="7810500" y="0"/>
            <a:ext cx="1333500" cy="6858000"/>
          </a:xfrm>
          <a:prstGeom prst="rect">
            <a:avLst/>
          </a:prstGeom>
        </p:spPr>
      </p:pic>
      <p:grpSp>
        <p:nvGrpSpPr>
          <p:cNvPr id="4" name="Group 17"/>
          <p:cNvGrpSpPr/>
          <p:nvPr>
            <p:custDataLst>
              <p:tags r:id="rId3"/>
            </p:custDataLst>
          </p:nvPr>
        </p:nvGrpSpPr>
        <p:grpSpPr>
          <a:xfrm>
            <a:off x="0" y="6630352"/>
            <a:ext cx="9144000" cy="228600"/>
            <a:chOff x="0" y="6582727"/>
            <a:chExt cx="9144000" cy="228600"/>
          </a:xfrm>
        </p:grpSpPr>
        <p:sp>
          <p:nvSpPr>
            <p:cNvPr id="10" name="Rectangle 9"/>
            <p:cNvSpPr/>
            <p:nvPr/>
          </p:nvSpPr>
          <p:spPr>
            <a:xfrm>
              <a:off x="7813040" y="6582727"/>
              <a:ext cx="1330960" cy="2286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34101" y="6582727"/>
              <a:ext cx="1609724"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6582727"/>
              <a:ext cx="6096000"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custDataLst>
              <p:tags r:id="rId4"/>
            </p:custDataLst>
          </p:nvPr>
        </p:nvSpPr>
        <p:spPr>
          <a:xfrm>
            <a:off x="457200" y="1371600"/>
            <a:ext cx="6781800" cy="1069975"/>
          </a:xfrm>
        </p:spPr>
        <p:txBody>
          <a:bodyPr bIns="0" anchor="b" anchorCtr="0">
            <a:noAutofit/>
          </a:bodyPr>
          <a:lstStyle>
            <a:lvl1pPr>
              <a:defRPr sz="4200" baseline="0"/>
            </a:lvl1pPr>
          </a:lstStyle>
          <a:p>
            <a:r>
              <a:rPr lang="en-US" smtClean="0"/>
              <a:t>Click to edit Master title style</a:t>
            </a:r>
            <a:endParaRPr lang="en-US" dirty="0"/>
          </a:p>
        </p:txBody>
      </p:sp>
      <p:sp>
        <p:nvSpPr>
          <p:cNvPr id="3" name="Subtitle 2"/>
          <p:cNvSpPr>
            <a:spLocks noGrp="1"/>
          </p:cNvSpPr>
          <p:nvPr>
            <p:ph type="subTitle" idx="1"/>
            <p:custDataLst>
              <p:tags r:id="rId5"/>
            </p:custDataLst>
          </p:nvPr>
        </p:nvSpPr>
        <p:spPr>
          <a:xfrm>
            <a:off x="457200" y="2438400"/>
            <a:ext cx="6781800" cy="762000"/>
          </a:xfrm>
        </p:spPr>
        <p:txBody>
          <a:bodyPr lIns="0" tIns="0" rIns="0">
            <a:normAutofit/>
          </a:bodyPr>
          <a:lstStyle>
            <a:lvl1pPr marL="0" indent="0" algn="l">
              <a:buNone/>
              <a:defRPr sz="24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9" name="Date Placeholder 18"/>
          <p:cNvSpPr>
            <a:spLocks noGrp="1"/>
          </p:cNvSpPr>
          <p:nvPr>
            <p:ph type="dt" sz="half" idx="10"/>
            <p:custDataLst>
              <p:tags r:id="rId6"/>
            </p:custDataLst>
          </p:nvPr>
        </p:nvSpPr>
        <p:spPr>
          <a:xfrm>
            <a:off x="6210300" y="6610350"/>
            <a:ext cx="1524000" cy="228600"/>
          </a:xfrm>
        </p:spPr>
        <p:txBody>
          <a:bodyPr/>
          <a:lstStyle/>
          <a:p>
            <a:fld id="{6A3ABB6C-349A-4CE7-8764-23EB10999496}" type="datetimeFigureOut">
              <a:rPr lang="en-CA" smtClean="0"/>
              <a:pPr/>
              <a:t>16/04/2012</a:t>
            </a:fld>
            <a:endParaRPr lang="en-CA"/>
          </a:p>
        </p:txBody>
      </p:sp>
      <p:sp>
        <p:nvSpPr>
          <p:cNvPr id="20" name="Slide Number Placeholder 19"/>
          <p:cNvSpPr>
            <a:spLocks noGrp="1"/>
          </p:cNvSpPr>
          <p:nvPr>
            <p:ph type="sldNum" sz="quarter" idx="11"/>
            <p:custDataLst>
              <p:tags r:id="rId7"/>
            </p:custDataLst>
          </p:nvPr>
        </p:nvSpPr>
        <p:spPr>
          <a:xfrm>
            <a:off x="7924800" y="6610350"/>
            <a:ext cx="1198880" cy="228600"/>
          </a:xfrm>
        </p:spPr>
        <p:txBody>
          <a:bodyPr/>
          <a:lstStyle/>
          <a:p>
            <a:fld id="{611B7962-FA85-47D9-A643-F6DA82BAA898}" type="slidenum">
              <a:rPr lang="en-CA" smtClean="0"/>
              <a:pPr/>
              <a:t>‹#›</a:t>
            </a:fld>
            <a:endParaRPr lang="en-CA"/>
          </a:p>
        </p:txBody>
      </p:sp>
      <p:sp>
        <p:nvSpPr>
          <p:cNvPr id="21" name="Footer Placeholder 20"/>
          <p:cNvSpPr>
            <a:spLocks noGrp="1"/>
          </p:cNvSpPr>
          <p:nvPr>
            <p:ph type="ftr" sz="quarter" idx="12"/>
            <p:custDataLst>
              <p:tags r:id="rId8"/>
            </p:custDataLst>
          </p:nvPr>
        </p:nvSpPr>
        <p:spPr>
          <a:xfrm>
            <a:off x="457200" y="6611112"/>
            <a:ext cx="5600700" cy="228600"/>
          </a:xfrm>
        </p:spPr>
        <p:txBody>
          <a:bodyPr/>
          <a:lstStyle/>
          <a:p>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Vertical Text Placeholder 2"/>
          <p:cNvSpPr>
            <a:spLocks noGrp="1"/>
          </p:cNvSpPr>
          <p:nvPr>
            <p:ph type="body" orient="vert" idx="1"/>
            <p:custDataLst>
              <p:tags r:id="rId2"/>
            </p:custDataLst>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4" name="Group 10"/>
          <p:cNvGrpSpPr/>
          <p:nvPr>
            <p:custDataLst>
              <p:tags r:id="rId3"/>
            </p:custDataLst>
          </p:nvPr>
        </p:nvGrpSpPr>
        <p:grpSpPr>
          <a:xfrm>
            <a:off x="0" y="6631305"/>
            <a:ext cx="9144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Date Placeholder 21"/>
          <p:cNvSpPr>
            <a:spLocks noGrp="1"/>
          </p:cNvSpPr>
          <p:nvPr>
            <p:ph type="dt" sz="half" idx="10"/>
            <p:custDataLst>
              <p:tags r:id="rId4"/>
            </p:custDataLst>
          </p:nvPr>
        </p:nvSpPr>
        <p:spPr/>
        <p:txBody>
          <a:bodyPr/>
          <a:lstStyle/>
          <a:p>
            <a:fld id="{6A3ABB6C-349A-4CE7-8764-23EB10999496}" type="datetimeFigureOut">
              <a:rPr lang="en-CA" smtClean="0"/>
              <a:pPr/>
              <a:t>16/04/2012</a:t>
            </a:fld>
            <a:endParaRPr lang="en-CA"/>
          </a:p>
        </p:txBody>
      </p:sp>
      <p:sp>
        <p:nvSpPr>
          <p:cNvPr id="23" name="Slide Number Placeholder 22"/>
          <p:cNvSpPr>
            <a:spLocks noGrp="1"/>
          </p:cNvSpPr>
          <p:nvPr>
            <p:ph type="sldNum" sz="quarter" idx="11"/>
            <p:custDataLst>
              <p:tags r:id="rId5"/>
            </p:custDataLst>
          </p:nvPr>
        </p:nvSpPr>
        <p:spPr/>
        <p:txBody>
          <a:bodyPr/>
          <a:lstStyle/>
          <a:p>
            <a:fld id="{611B7962-FA85-47D9-A643-F6DA82BAA898}" type="slidenum">
              <a:rPr lang="en-CA" smtClean="0"/>
              <a:pPr/>
              <a:t>‹#›</a:t>
            </a:fld>
            <a:endParaRPr lang="en-CA"/>
          </a:p>
        </p:txBody>
      </p:sp>
      <p:sp>
        <p:nvSpPr>
          <p:cNvPr id="24" name="Footer Placeholder 23"/>
          <p:cNvSpPr>
            <a:spLocks noGrp="1"/>
          </p:cNvSpPr>
          <p:nvPr>
            <p:ph type="ftr" sz="quarter" idx="12"/>
            <p:custDataLst>
              <p:tags r:id="rId6"/>
            </p:custDataLst>
          </p:nvPr>
        </p:nvSpPr>
        <p:spPr/>
        <p:txBody>
          <a:bodyPr/>
          <a:lstStyle/>
          <a:p>
            <a:endParaRPr lang="en-CA"/>
          </a:p>
        </p:txBody>
      </p:sp>
      <p:pic>
        <p:nvPicPr>
          <p:cNvPr id="11" name="Picture 10" descr="bar_06.png"/>
          <p:cNvPicPr>
            <a:picLocks noChangeAspect="1"/>
          </p:cNvPicPr>
          <p:nvPr>
            <p:custDataLst>
              <p:tags r:id="rId7"/>
            </p:custDataLst>
          </p:nvPr>
        </p:nvPicPr>
        <p:blipFill>
          <a:blip r:embed="rId10" cstate="print">
            <a:duotone>
              <a:schemeClr val="accent2">
                <a:shade val="45000"/>
                <a:satMod val="135000"/>
              </a:schemeClr>
              <a:prstClr val="white"/>
            </a:duotone>
          </a:blip>
          <a:stretch>
            <a:fillRect/>
          </a:stretch>
        </p:blipFill>
        <p:spPr>
          <a:xfrm>
            <a:off x="0" y="403860"/>
            <a:ext cx="9144000" cy="53340"/>
          </a:xfrm>
          <a:prstGeom prst="rect">
            <a:avLst/>
          </a:prstGeom>
        </p:spPr>
      </p:pic>
      <p:pic>
        <p:nvPicPr>
          <p:cNvPr id="14" name="Picture 13" descr="2_01.jpg"/>
          <p:cNvPicPr>
            <a:picLocks noChangeAspect="1"/>
          </p:cNvPicPr>
          <p:nvPr>
            <p:custDataLst>
              <p:tags r:id="rId8"/>
            </p:custDataLst>
          </p:nvPr>
        </p:nvPicPr>
        <p:blipFill>
          <a:blip r:embed="rId11" cstate="print"/>
          <a:stretch>
            <a:fillRect/>
          </a:stretch>
        </p:blipFill>
        <p:spPr>
          <a:xfrm>
            <a:off x="0" y="0"/>
            <a:ext cx="9144000" cy="40386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6629400" y="589085"/>
            <a:ext cx="2057400" cy="553707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custDataLst>
              <p:tags r:id="rId2"/>
            </p:custDataLst>
          </p:nvPr>
        </p:nvSpPr>
        <p:spPr>
          <a:xfrm>
            <a:off x="457200" y="585216"/>
            <a:ext cx="6019800" cy="55412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4" name="Group 10"/>
          <p:cNvGrpSpPr/>
          <p:nvPr>
            <p:custDataLst>
              <p:tags r:id="rId3"/>
            </p:custDataLst>
          </p:nvPr>
        </p:nvGrpSpPr>
        <p:grpSpPr>
          <a:xfrm>
            <a:off x="0" y="6631305"/>
            <a:ext cx="9144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Date Placeholder 21"/>
          <p:cNvSpPr>
            <a:spLocks noGrp="1"/>
          </p:cNvSpPr>
          <p:nvPr>
            <p:ph type="dt" sz="half" idx="10"/>
            <p:custDataLst>
              <p:tags r:id="rId4"/>
            </p:custDataLst>
          </p:nvPr>
        </p:nvSpPr>
        <p:spPr/>
        <p:txBody>
          <a:bodyPr/>
          <a:lstStyle/>
          <a:p>
            <a:fld id="{6A3ABB6C-349A-4CE7-8764-23EB10999496}" type="datetimeFigureOut">
              <a:rPr lang="en-CA" smtClean="0"/>
              <a:pPr/>
              <a:t>16/04/2012</a:t>
            </a:fld>
            <a:endParaRPr lang="en-CA"/>
          </a:p>
        </p:txBody>
      </p:sp>
      <p:sp>
        <p:nvSpPr>
          <p:cNvPr id="23" name="Slide Number Placeholder 22"/>
          <p:cNvSpPr>
            <a:spLocks noGrp="1"/>
          </p:cNvSpPr>
          <p:nvPr>
            <p:ph type="sldNum" sz="quarter" idx="11"/>
            <p:custDataLst>
              <p:tags r:id="rId5"/>
            </p:custDataLst>
          </p:nvPr>
        </p:nvSpPr>
        <p:spPr/>
        <p:txBody>
          <a:bodyPr/>
          <a:lstStyle/>
          <a:p>
            <a:fld id="{611B7962-FA85-47D9-A643-F6DA82BAA898}" type="slidenum">
              <a:rPr lang="en-CA" smtClean="0"/>
              <a:pPr/>
              <a:t>‹#›</a:t>
            </a:fld>
            <a:endParaRPr lang="en-CA"/>
          </a:p>
        </p:txBody>
      </p:sp>
      <p:sp>
        <p:nvSpPr>
          <p:cNvPr id="24" name="Footer Placeholder 23"/>
          <p:cNvSpPr>
            <a:spLocks noGrp="1"/>
          </p:cNvSpPr>
          <p:nvPr>
            <p:ph type="ftr" sz="quarter" idx="12"/>
            <p:custDataLst>
              <p:tags r:id="rId6"/>
            </p:custDataLst>
          </p:nvPr>
        </p:nvSpPr>
        <p:spPr/>
        <p:txBody>
          <a:bodyPr/>
          <a:lstStyle/>
          <a:p>
            <a:endParaRPr lang="en-CA"/>
          </a:p>
        </p:txBody>
      </p:sp>
      <p:pic>
        <p:nvPicPr>
          <p:cNvPr id="11" name="Picture 10" descr="bar_06.png"/>
          <p:cNvPicPr>
            <a:picLocks noChangeAspect="1"/>
          </p:cNvPicPr>
          <p:nvPr>
            <p:custDataLst>
              <p:tags r:id="rId7"/>
            </p:custDataLst>
          </p:nvPr>
        </p:nvPicPr>
        <p:blipFill>
          <a:blip r:embed="rId10" cstate="print">
            <a:duotone>
              <a:schemeClr val="accent2">
                <a:shade val="45000"/>
                <a:satMod val="135000"/>
              </a:schemeClr>
              <a:prstClr val="white"/>
            </a:duotone>
          </a:blip>
          <a:stretch>
            <a:fillRect/>
          </a:stretch>
        </p:blipFill>
        <p:spPr>
          <a:xfrm>
            <a:off x="0" y="403860"/>
            <a:ext cx="9144000" cy="53340"/>
          </a:xfrm>
          <a:prstGeom prst="rect">
            <a:avLst/>
          </a:prstGeom>
        </p:spPr>
      </p:pic>
      <p:pic>
        <p:nvPicPr>
          <p:cNvPr id="14" name="Picture 13" descr="2_01.jpg"/>
          <p:cNvPicPr>
            <a:picLocks noChangeAspect="1"/>
          </p:cNvPicPr>
          <p:nvPr>
            <p:custDataLst>
              <p:tags r:id="rId8"/>
            </p:custDataLst>
          </p:nvPr>
        </p:nvPicPr>
        <p:blipFill>
          <a:blip r:embed="rId11" cstate="print"/>
          <a:stretch>
            <a:fillRect/>
          </a:stretch>
        </p:blipFill>
        <p:spPr>
          <a:xfrm>
            <a:off x="0" y="0"/>
            <a:ext cx="9144000" cy="40386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52400" y="228600"/>
            <a:ext cx="8763000" cy="1066800"/>
          </a:xfrm>
        </p:spPr>
        <p:txBody>
          <a:bodyPr/>
          <a:lstStyle/>
          <a:p>
            <a:r>
              <a:rPr lang="en-US" smtClean="0"/>
              <a:t>Click to edit Master title style</a:t>
            </a:r>
            <a:endParaRPr lang="en-CA"/>
          </a:p>
        </p:txBody>
      </p:sp>
      <p:sp>
        <p:nvSpPr>
          <p:cNvPr id="3" name="Text Placeholder 2"/>
          <p:cNvSpPr>
            <a:spLocks noGrp="1"/>
          </p:cNvSpPr>
          <p:nvPr>
            <p:ph type="body" sz="half" idx="1"/>
            <p:custDataLst>
              <p:tags r:id="rId2"/>
            </p:custDataLst>
          </p:nvPr>
        </p:nvSpPr>
        <p:spPr>
          <a:xfrm>
            <a:off x="152400" y="1828800"/>
            <a:ext cx="8763000"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custDataLst>
              <p:tags r:id="rId3"/>
            </p:custDataLst>
          </p:nvPr>
        </p:nvSpPr>
        <p:spPr>
          <a:xfrm>
            <a:off x="152400" y="4305300"/>
            <a:ext cx="8763000"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Footer Placeholder 2"/>
          <p:cNvSpPr>
            <a:spLocks noGrp="1"/>
          </p:cNvSpPr>
          <p:nvPr>
            <p:ph type="ftr" sz="quarter" idx="10"/>
            <p:custDataLst>
              <p:tags r:id="rId4"/>
            </p:custDataLst>
          </p:nvPr>
        </p:nvSpPr>
        <p:spPr/>
        <p:txBody>
          <a:bodyPr/>
          <a:lstStyle>
            <a:lvl1pPr>
              <a:defRPr/>
            </a:lvl1pPr>
          </a:lstStyle>
          <a:p>
            <a:pPr>
              <a:defRPr/>
            </a:pPr>
            <a:endParaRPr lang="en-US"/>
          </a:p>
        </p:txBody>
      </p:sp>
      <p:sp>
        <p:nvSpPr>
          <p:cNvPr id="6" name="Date Placeholder 13"/>
          <p:cNvSpPr>
            <a:spLocks noGrp="1"/>
          </p:cNvSpPr>
          <p:nvPr>
            <p:ph type="dt" sz="half" idx="11"/>
            <p:custDataLst>
              <p:tags r:id="rId5"/>
            </p:custDataLst>
          </p:nvPr>
        </p:nvSpPr>
        <p:spPr/>
        <p:txBody>
          <a:bodyPr/>
          <a:lstStyle>
            <a:lvl1pPr>
              <a:defRPr/>
            </a:lvl1pPr>
          </a:lstStyle>
          <a:p>
            <a:pPr>
              <a:defRPr/>
            </a:pPr>
            <a:endParaRPr lang="en-US"/>
          </a:p>
        </p:txBody>
      </p:sp>
      <p:sp>
        <p:nvSpPr>
          <p:cNvPr id="7" name="Slide Number Placeholder 22"/>
          <p:cNvSpPr>
            <a:spLocks noGrp="1"/>
          </p:cNvSpPr>
          <p:nvPr>
            <p:ph type="sldNum" sz="quarter" idx="12"/>
            <p:custDataLst>
              <p:tags r:id="rId6"/>
            </p:custDataLst>
          </p:nvPr>
        </p:nvSpPr>
        <p:spPr/>
        <p:txBody>
          <a:bodyPr/>
          <a:lstStyle>
            <a:lvl1pPr>
              <a:defRPr/>
            </a:lvl1pPr>
          </a:lstStyle>
          <a:p>
            <a:pPr>
              <a:defRPr/>
            </a:pPr>
            <a:fld id="{530E65F5-244E-481C-86F4-9A1A5B3E4CE5}" type="slidenum">
              <a:rPr lang="en-US"/>
              <a:pPr>
                <a:defRPr/>
              </a:pPr>
              <a:t>‹#›</a:t>
            </a:fld>
            <a:endParaRPr lang="en-US"/>
          </a:p>
        </p:txBody>
      </p:sp>
    </p:spTree>
    <p:extLst>
      <p:ext uri="{BB962C8B-B14F-4D97-AF65-F5344CB8AC3E}">
        <p14:creationId xmlns:p14="http://schemas.microsoft.com/office/powerpoint/2010/main" val="546828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20"/>
          <p:cNvGrpSpPr/>
          <p:nvPr>
            <p:custDataLst>
              <p:tags r:id="rId1"/>
            </p:custDataLst>
          </p:nvPr>
        </p:nvGrpSpPr>
        <p:grpSpPr>
          <a:xfrm>
            <a:off x="0" y="6631305"/>
            <a:ext cx="9144000" cy="228600"/>
            <a:chOff x="0" y="6583680"/>
            <a:chExt cx="9144000" cy="228600"/>
          </a:xfrm>
        </p:grpSpPr>
        <p:sp>
          <p:nvSpPr>
            <p:cNvPr id="32" name="Rectangle 3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Picture 12" descr="bar_06.png"/>
          <p:cNvPicPr>
            <a:picLocks noChangeAspect="1"/>
          </p:cNvPicPr>
          <p:nvPr>
            <p:custDataLst>
              <p:tags r:id="rId2"/>
            </p:custDataLst>
          </p:nvPr>
        </p:nvPicPr>
        <p:blipFill>
          <a:blip r:embed="rId10" cstate="print">
            <a:duotone>
              <a:schemeClr val="accent2">
                <a:shade val="45000"/>
                <a:satMod val="135000"/>
              </a:schemeClr>
              <a:prstClr val="white"/>
            </a:duotone>
          </a:blip>
          <a:stretch>
            <a:fillRect/>
          </a:stretch>
        </p:blipFill>
        <p:spPr>
          <a:xfrm>
            <a:off x="0" y="403860"/>
            <a:ext cx="9144000" cy="53340"/>
          </a:xfrm>
          <a:prstGeom prst="rect">
            <a:avLst/>
          </a:prstGeom>
        </p:spPr>
      </p:pic>
      <p:pic>
        <p:nvPicPr>
          <p:cNvPr id="10" name="Picture 9" descr="2_01.jpg"/>
          <p:cNvPicPr>
            <a:picLocks noChangeAspect="1"/>
          </p:cNvPicPr>
          <p:nvPr>
            <p:custDataLst>
              <p:tags r:id="rId3"/>
            </p:custDataLst>
          </p:nvPr>
        </p:nvPicPr>
        <p:blipFill>
          <a:blip r:embed="rId11" cstate="print"/>
          <a:stretch>
            <a:fillRect/>
          </a:stretch>
        </p:blipFill>
        <p:spPr>
          <a:xfrm>
            <a:off x="0" y="0"/>
            <a:ext cx="9144000" cy="403860"/>
          </a:xfrm>
          <a:prstGeom prst="rect">
            <a:avLst/>
          </a:prstGeom>
        </p:spPr>
      </p:pic>
      <p:sp>
        <p:nvSpPr>
          <p:cNvPr id="2" name="Title 1"/>
          <p:cNvSpPr>
            <a:spLocks noGrp="1"/>
          </p:cNvSpPr>
          <p:nvPr>
            <p:ph type="title"/>
            <p:custDataLst>
              <p:tags r:id="rId4"/>
            </p:custDataLst>
          </p:nvPr>
        </p:nvSpPr>
        <p:spPr/>
        <p:txBody>
          <a:bodyPr/>
          <a:lstStyle/>
          <a:p>
            <a:r>
              <a:rPr lang="en-US" smtClean="0"/>
              <a:t>Click to edit Master title style</a:t>
            </a:r>
            <a:endParaRPr lang="en-US"/>
          </a:p>
        </p:txBody>
      </p:sp>
      <p:sp>
        <p:nvSpPr>
          <p:cNvPr id="3" name="Content Placeholder 2"/>
          <p:cNvSpPr>
            <a:spLocks noGrp="1"/>
          </p:cNvSpPr>
          <p:nvPr>
            <p:ph idx="1"/>
            <p:custDataLst>
              <p:tags r:id="rId5"/>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16"/>
          <p:cNvSpPr>
            <a:spLocks noGrp="1"/>
          </p:cNvSpPr>
          <p:nvPr>
            <p:ph type="dt" sz="half" idx="10"/>
            <p:custDataLst>
              <p:tags r:id="rId6"/>
            </p:custDataLst>
          </p:nvPr>
        </p:nvSpPr>
        <p:spPr/>
        <p:txBody>
          <a:bodyPr/>
          <a:lstStyle/>
          <a:p>
            <a:fld id="{6A3ABB6C-349A-4CE7-8764-23EB10999496}" type="datetimeFigureOut">
              <a:rPr lang="en-CA" smtClean="0"/>
              <a:pPr/>
              <a:t>16/04/2012</a:t>
            </a:fld>
            <a:endParaRPr lang="en-CA"/>
          </a:p>
        </p:txBody>
      </p:sp>
      <p:sp>
        <p:nvSpPr>
          <p:cNvPr id="18" name="Slide Number Placeholder 17"/>
          <p:cNvSpPr>
            <a:spLocks noGrp="1"/>
          </p:cNvSpPr>
          <p:nvPr>
            <p:ph type="sldNum" sz="quarter" idx="11"/>
            <p:custDataLst>
              <p:tags r:id="rId7"/>
            </p:custDataLst>
          </p:nvPr>
        </p:nvSpPr>
        <p:spPr/>
        <p:txBody>
          <a:bodyPr/>
          <a:lstStyle/>
          <a:p>
            <a:fld id="{611B7962-FA85-47D9-A643-F6DA82BAA898}" type="slidenum">
              <a:rPr lang="en-CA" smtClean="0"/>
              <a:pPr/>
              <a:t>‹#›</a:t>
            </a:fld>
            <a:endParaRPr lang="en-CA"/>
          </a:p>
        </p:txBody>
      </p:sp>
      <p:sp>
        <p:nvSpPr>
          <p:cNvPr id="20" name="Footer Placeholder 19"/>
          <p:cNvSpPr>
            <a:spLocks noGrp="1"/>
          </p:cNvSpPr>
          <p:nvPr>
            <p:ph type="ftr" sz="quarter" idx="12"/>
            <p:custDataLst>
              <p:tags r:id="rId8"/>
            </p:custDataLst>
          </p:nvPr>
        </p:nvSpPr>
        <p:spPr/>
        <p:txBody>
          <a:bodyPr/>
          <a:lstStyle/>
          <a:p>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22"/>
          <p:cNvGrpSpPr/>
          <p:nvPr>
            <p:custDataLst>
              <p:tags r:id="rId1"/>
            </p:custDataLst>
          </p:nvPr>
        </p:nvGrpSpPr>
        <p:grpSpPr>
          <a:xfrm>
            <a:off x="1438274" y="6629400"/>
            <a:ext cx="7705726" cy="228600"/>
            <a:chOff x="1438274" y="6629400"/>
            <a:chExt cx="7705726" cy="228600"/>
          </a:xfrm>
        </p:grpSpPr>
        <p:sp>
          <p:nvSpPr>
            <p:cNvPr id="27" name="Rectangle 26"/>
            <p:cNvSpPr/>
            <p:nvPr/>
          </p:nvSpPr>
          <p:spPr>
            <a:xfrm>
              <a:off x="8763000" y="662940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142480" y="662940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1438274" y="6629400"/>
              <a:ext cx="5663565"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custDataLst>
              <p:tags r:id="rId2"/>
            </p:custDataLst>
          </p:nvPr>
        </p:nvSpPr>
        <p:spPr>
          <a:xfrm>
            <a:off x="1752600" y="5245101"/>
            <a:ext cx="6934199" cy="1155700"/>
          </a:xfrm>
        </p:spPr>
        <p:txBody>
          <a:bodyPr anchor="t">
            <a:normAutofit/>
          </a:bodyPr>
          <a:lstStyle>
            <a:lvl1pPr algn="r">
              <a:defRPr sz="4200" b="0" i="0" cap="none" baseline="0"/>
            </a:lvl1pPr>
          </a:lstStyle>
          <a:p>
            <a:r>
              <a:rPr lang="en-US" smtClean="0"/>
              <a:t>Click to edit Master title style</a:t>
            </a:r>
            <a:endParaRPr lang="en-US" dirty="0"/>
          </a:p>
        </p:txBody>
      </p:sp>
      <p:sp>
        <p:nvSpPr>
          <p:cNvPr id="3" name="Text Placeholder 2"/>
          <p:cNvSpPr>
            <a:spLocks noGrp="1"/>
          </p:cNvSpPr>
          <p:nvPr>
            <p:ph type="body" idx="1"/>
            <p:custDataLst>
              <p:tags r:id="rId3"/>
            </p:custDataLst>
          </p:nvPr>
        </p:nvSpPr>
        <p:spPr>
          <a:xfrm>
            <a:off x="1752600" y="4114800"/>
            <a:ext cx="6934199" cy="1130300"/>
          </a:xfrm>
        </p:spPr>
        <p:txBody>
          <a:bodyPr anchor="b">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10" name="Picture 9" descr="9_01.jpg"/>
          <p:cNvPicPr>
            <a:picLocks noChangeAspect="1"/>
          </p:cNvPicPr>
          <p:nvPr>
            <p:custDataLst>
              <p:tags r:id="rId4"/>
            </p:custDataLst>
          </p:nvPr>
        </p:nvPicPr>
        <p:blipFill>
          <a:blip r:embed="rId10" cstate="print"/>
          <a:stretch>
            <a:fillRect/>
          </a:stretch>
        </p:blipFill>
        <p:spPr>
          <a:xfrm>
            <a:off x="0" y="0"/>
            <a:ext cx="1363980" cy="6858000"/>
          </a:xfrm>
          <a:prstGeom prst="rect">
            <a:avLst/>
          </a:prstGeom>
        </p:spPr>
      </p:pic>
      <p:sp>
        <p:nvSpPr>
          <p:cNvPr id="24" name="Date Placeholder 23"/>
          <p:cNvSpPr>
            <a:spLocks noGrp="1"/>
          </p:cNvSpPr>
          <p:nvPr>
            <p:ph type="dt" sz="half" idx="10"/>
            <p:custDataLst>
              <p:tags r:id="rId5"/>
            </p:custDataLst>
          </p:nvPr>
        </p:nvSpPr>
        <p:spPr>
          <a:xfrm>
            <a:off x="7162800" y="6610350"/>
            <a:ext cx="1524000" cy="246888"/>
          </a:xfrm>
        </p:spPr>
        <p:txBody>
          <a:bodyPr/>
          <a:lstStyle/>
          <a:p>
            <a:fld id="{6A3ABB6C-349A-4CE7-8764-23EB10999496}" type="datetimeFigureOut">
              <a:rPr lang="en-CA" smtClean="0"/>
              <a:pPr/>
              <a:t>16/04/2012</a:t>
            </a:fld>
            <a:endParaRPr lang="en-CA"/>
          </a:p>
        </p:txBody>
      </p:sp>
      <p:sp>
        <p:nvSpPr>
          <p:cNvPr id="25" name="Slide Number Placeholder 24"/>
          <p:cNvSpPr>
            <a:spLocks noGrp="1"/>
          </p:cNvSpPr>
          <p:nvPr>
            <p:ph type="sldNum" sz="quarter" idx="11"/>
            <p:custDataLst>
              <p:tags r:id="rId6"/>
            </p:custDataLst>
          </p:nvPr>
        </p:nvSpPr>
        <p:spPr>
          <a:xfrm>
            <a:off x="8742680" y="6610350"/>
            <a:ext cx="381000" cy="246888"/>
          </a:xfrm>
        </p:spPr>
        <p:txBody>
          <a:bodyPr/>
          <a:lstStyle/>
          <a:p>
            <a:fld id="{611B7962-FA85-47D9-A643-F6DA82BAA898}" type="slidenum">
              <a:rPr lang="en-CA" smtClean="0"/>
              <a:pPr/>
              <a:t>‹#›</a:t>
            </a:fld>
            <a:endParaRPr lang="en-CA"/>
          </a:p>
        </p:txBody>
      </p:sp>
      <p:sp>
        <p:nvSpPr>
          <p:cNvPr id="26" name="Footer Placeholder 25"/>
          <p:cNvSpPr>
            <a:spLocks noGrp="1"/>
          </p:cNvSpPr>
          <p:nvPr>
            <p:ph type="ftr" sz="quarter" idx="12"/>
            <p:custDataLst>
              <p:tags r:id="rId7"/>
            </p:custDataLst>
          </p:nvPr>
        </p:nvSpPr>
        <p:spPr>
          <a:xfrm>
            <a:off x="1524000" y="6610350"/>
            <a:ext cx="5562600" cy="247650"/>
          </a:xfrm>
        </p:spPr>
        <p:txBody>
          <a:bodyPr/>
          <a:lstStyle/>
          <a:p>
            <a:endParaRPr lang="en-CA"/>
          </a:p>
        </p:txBody>
      </p:sp>
      <p:pic>
        <p:nvPicPr>
          <p:cNvPr id="20" name="Picture 19" descr="vert_bar_02.png"/>
          <p:cNvPicPr preferRelativeResize="0">
            <a:picLocks/>
          </p:cNvPicPr>
          <p:nvPr>
            <p:custDataLst>
              <p:tags r:id="rId8"/>
            </p:custDataLst>
          </p:nvPr>
        </p:nvPicPr>
        <p:blipFill>
          <a:blip r:embed="rId11" cstate="print">
            <a:duotone>
              <a:schemeClr val="accent3">
                <a:shade val="45000"/>
                <a:satMod val="135000"/>
              </a:schemeClr>
              <a:prstClr val="white"/>
            </a:duotone>
          </a:blip>
          <a:stretch>
            <a:fillRect/>
          </a:stretch>
        </p:blipFill>
        <p:spPr>
          <a:xfrm>
            <a:off x="1362456" y="0"/>
            <a:ext cx="73152"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3" name="Picture 12" descr="bar_06.png"/>
          <p:cNvPicPr>
            <a:picLocks noChangeAspect="1"/>
          </p:cNvPicPr>
          <p:nvPr>
            <p:custDataLst>
              <p:tags r:id="rId1"/>
            </p:custDataLst>
          </p:nvPr>
        </p:nvPicPr>
        <p:blipFill>
          <a:blip r:embed="rId11" cstate="print">
            <a:duotone>
              <a:schemeClr val="accent4">
                <a:shade val="45000"/>
                <a:satMod val="135000"/>
              </a:schemeClr>
              <a:prstClr val="white"/>
            </a:duotone>
          </a:blip>
          <a:stretch>
            <a:fillRect/>
          </a:stretch>
        </p:blipFill>
        <p:spPr>
          <a:xfrm>
            <a:off x="0" y="403860"/>
            <a:ext cx="9144000" cy="53340"/>
          </a:xfrm>
          <a:prstGeom prst="rect">
            <a:avLst/>
          </a:prstGeom>
        </p:spPr>
      </p:pic>
      <p:sp>
        <p:nvSpPr>
          <p:cNvPr id="2" name="Title 1"/>
          <p:cNvSpPr>
            <a:spLocks noGrp="1"/>
          </p:cNvSpPr>
          <p:nvPr>
            <p:ph type="title"/>
            <p:custDataLst>
              <p:tags r:id="rId2"/>
            </p:custDataLst>
          </p:nvPr>
        </p:nvSpPr>
        <p:spPr/>
        <p:txBody>
          <a:bodyPr/>
          <a:lstStyle/>
          <a:p>
            <a:r>
              <a:rPr lang="en-US" smtClean="0"/>
              <a:t>Click to edit Master title style</a:t>
            </a:r>
            <a:endParaRPr lang="en-US"/>
          </a:p>
        </p:txBody>
      </p:sp>
      <p:pic>
        <p:nvPicPr>
          <p:cNvPr id="12" name="Picture 11" descr="3_01.jpg"/>
          <p:cNvPicPr>
            <a:picLocks noChangeAspect="1"/>
          </p:cNvPicPr>
          <p:nvPr>
            <p:custDataLst>
              <p:tags r:id="rId3"/>
            </p:custDataLst>
          </p:nvPr>
        </p:nvPicPr>
        <p:blipFill>
          <a:blip r:embed="rId12" cstate="print"/>
          <a:stretch>
            <a:fillRect/>
          </a:stretch>
        </p:blipFill>
        <p:spPr>
          <a:xfrm>
            <a:off x="0" y="0"/>
            <a:ext cx="9144000" cy="403860"/>
          </a:xfrm>
          <a:prstGeom prst="rect">
            <a:avLst/>
          </a:prstGeom>
        </p:spPr>
      </p:pic>
      <p:sp>
        <p:nvSpPr>
          <p:cNvPr id="14" name="Content Placeholder 13"/>
          <p:cNvSpPr>
            <a:spLocks noGrp="1"/>
          </p:cNvSpPr>
          <p:nvPr>
            <p:ph sz="quarter" idx="13"/>
            <p:custDataLst>
              <p:tags r:id="rId4"/>
            </p:custDataLst>
          </p:nvPr>
        </p:nvSpPr>
        <p:spPr>
          <a:xfrm>
            <a:off x="457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Content Placeholder 15"/>
          <p:cNvSpPr>
            <a:spLocks noGrp="1"/>
          </p:cNvSpPr>
          <p:nvPr>
            <p:ph sz="quarter" idx="14"/>
            <p:custDataLst>
              <p:tags r:id="rId5"/>
            </p:custDataLst>
          </p:nvPr>
        </p:nvSpPr>
        <p:spPr>
          <a:xfrm>
            <a:off x="4648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3" name="Group 14"/>
          <p:cNvGrpSpPr/>
          <p:nvPr>
            <p:custDataLst>
              <p:tags r:id="rId6"/>
            </p:custDataLst>
          </p:nvPr>
        </p:nvGrpSpPr>
        <p:grpSpPr>
          <a:xfrm>
            <a:off x="0" y="6631305"/>
            <a:ext cx="9144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Date Placeholder 19"/>
          <p:cNvSpPr>
            <a:spLocks noGrp="1"/>
          </p:cNvSpPr>
          <p:nvPr>
            <p:ph type="dt" sz="half" idx="15"/>
            <p:custDataLst>
              <p:tags r:id="rId7"/>
            </p:custDataLst>
          </p:nvPr>
        </p:nvSpPr>
        <p:spPr/>
        <p:txBody>
          <a:bodyPr/>
          <a:lstStyle/>
          <a:p>
            <a:fld id="{6A3ABB6C-349A-4CE7-8764-23EB10999496}" type="datetimeFigureOut">
              <a:rPr lang="en-CA" smtClean="0"/>
              <a:pPr/>
              <a:t>16/04/2012</a:t>
            </a:fld>
            <a:endParaRPr lang="en-CA"/>
          </a:p>
        </p:txBody>
      </p:sp>
      <p:sp>
        <p:nvSpPr>
          <p:cNvPr id="21" name="Slide Number Placeholder 20"/>
          <p:cNvSpPr>
            <a:spLocks noGrp="1"/>
          </p:cNvSpPr>
          <p:nvPr>
            <p:ph type="sldNum" sz="quarter" idx="16"/>
            <p:custDataLst>
              <p:tags r:id="rId8"/>
            </p:custDataLst>
          </p:nvPr>
        </p:nvSpPr>
        <p:spPr/>
        <p:txBody>
          <a:bodyPr/>
          <a:lstStyle/>
          <a:p>
            <a:fld id="{611B7962-FA85-47D9-A643-F6DA82BAA898}" type="slidenum">
              <a:rPr lang="en-CA" smtClean="0"/>
              <a:pPr/>
              <a:t>‹#›</a:t>
            </a:fld>
            <a:endParaRPr lang="en-CA"/>
          </a:p>
        </p:txBody>
      </p:sp>
      <p:sp>
        <p:nvSpPr>
          <p:cNvPr id="22" name="Footer Placeholder 21"/>
          <p:cNvSpPr>
            <a:spLocks noGrp="1"/>
          </p:cNvSpPr>
          <p:nvPr>
            <p:ph type="ftr" sz="quarter" idx="17"/>
            <p:custDataLst>
              <p:tags r:id="rId9"/>
            </p:custDataLst>
          </p:nvPr>
        </p:nvSpPr>
        <p:spPr/>
        <p:txBody>
          <a:bodyPr/>
          <a:lstStyle/>
          <a:p>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457200" y="1981200"/>
            <a:ext cx="4040188"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pic>
        <p:nvPicPr>
          <p:cNvPr id="14" name="Picture 13" descr="4_01.jpg"/>
          <p:cNvPicPr>
            <a:picLocks noChangeAspect="1"/>
          </p:cNvPicPr>
          <p:nvPr>
            <p:custDataLst>
              <p:tags r:id="rId3"/>
            </p:custDataLst>
          </p:nvPr>
        </p:nvPicPr>
        <p:blipFill>
          <a:blip r:embed="rId13" cstate="print"/>
          <a:stretch>
            <a:fillRect/>
          </a:stretch>
        </p:blipFill>
        <p:spPr>
          <a:xfrm>
            <a:off x="0" y="0"/>
            <a:ext cx="9144000" cy="403860"/>
          </a:xfrm>
          <a:prstGeom prst="rect">
            <a:avLst/>
          </a:prstGeom>
        </p:spPr>
      </p:pic>
      <p:sp>
        <p:nvSpPr>
          <p:cNvPr id="15" name="Text Placeholder 2"/>
          <p:cNvSpPr>
            <a:spLocks noGrp="1"/>
          </p:cNvSpPr>
          <p:nvPr>
            <p:ph type="body" idx="13"/>
            <p:custDataLst>
              <p:tags r:id="rId4"/>
            </p:custDataLst>
          </p:nvPr>
        </p:nvSpPr>
        <p:spPr>
          <a:xfrm>
            <a:off x="4648200" y="1981200"/>
            <a:ext cx="4040188"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7" name="Content Placeholder 16"/>
          <p:cNvSpPr>
            <a:spLocks noGrp="1"/>
          </p:cNvSpPr>
          <p:nvPr>
            <p:ph sz="quarter" idx="14"/>
            <p:custDataLst>
              <p:tags r:id="rId5"/>
            </p:custDataLst>
          </p:nvPr>
        </p:nvSpPr>
        <p:spPr>
          <a:xfrm>
            <a:off x="457200" y="2438400"/>
            <a:ext cx="40386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9" name="Content Placeholder 18"/>
          <p:cNvSpPr>
            <a:spLocks noGrp="1"/>
          </p:cNvSpPr>
          <p:nvPr>
            <p:ph sz="quarter" idx="15"/>
            <p:custDataLst>
              <p:tags r:id="rId6"/>
            </p:custDataLst>
          </p:nvPr>
        </p:nvSpPr>
        <p:spPr>
          <a:xfrm>
            <a:off x="4648200" y="2438400"/>
            <a:ext cx="40386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bar_06.png"/>
          <p:cNvPicPr>
            <a:picLocks noChangeAspect="1"/>
          </p:cNvPicPr>
          <p:nvPr>
            <p:custDataLst>
              <p:tags r:id="rId7"/>
            </p:custDataLst>
          </p:nvPr>
        </p:nvPicPr>
        <p:blipFill>
          <a:blip r:embed="rId14" cstate="print">
            <a:duotone>
              <a:schemeClr val="accent5">
                <a:shade val="45000"/>
                <a:satMod val="135000"/>
              </a:schemeClr>
              <a:prstClr val="white"/>
            </a:duotone>
          </a:blip>
          <a:stretch>
            <a:fillRect/>
          </a:stretch>
        </p:blipFill>
        <p:spPr>
          <a:xfrm>
            <a:off x="0" y="403860"/>
            <a:ext cx="9144000" cy="53340"/>
          </a:xfrm>
          <a:prstGeom prst="rect">
            <a:avLst/>
          </a:prstGeom>
        </p:spPr>
      </p:pic>
      <p:grpSp>
        <p:nvGrpSpPr>
          <p:cNvPr id="4" name="Group 17"/>
          <p:cNvGrpSpPr/>
          <p:nvPr>
            <p:custDataLst>
              <p:tags r:id="rId8"/>
            </p:custDataLst>
          </p:nvPr>
        </p:nvGrpSpPr>
        <p:grpSpPr>
          <a:xfrm>
            <a:off x="0" y="6631305"/>
            <a:ext cx="9144000" cy="228600"/>
            <a:chOff x="0" y="6583680"/>
            <a:chExt cx="9144000" cy="228600"/>
          </a:xfrm>
        </p:grpSpPr>
        <p:sp>
          <p:nvSpPr>
            <p:cNvPr id="20" name="Rectangle 1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Date Placeholder 22"/>
          <p:cNvSpPr>
            <a:spLocks noGrp="1"/>
          </p:cNvSpPr>
          <p:nvPr>
            <p:ph type="dt" sz="half" idx="16"/>
            <p:custDataLst>
              <p:tags r:id="rId9"/>
            </p:custDataLst>
          </p:nvPr>
        </p:nvSpPr>
        <p:spPr/>
        <p:txBody>
          <a:bodyPr/>
          <a:lstStyle/>
          <a:p>
            <a:fld id="{6A3ABB6C-349A-4CE7-8764-23EB10999496}" type="datetimeFigureOut">
              <a:rPr lang="en-CA" smtClean="0"/>
              <a:pPr/>
              <a:t>16/04/2012</a:t>
            </a:fld>
            <a:endParaRPr lang="en-CA"/>
          </a:p>
        </p:txBody>
      </p:sp>
      <p:sp>
        <p:nvSpPr>
          <p:cNvPr id="24" name="Slide Number Placeholder 23"/>
          <p:cNvSpPr>
            <a:spLocks noGrp="1"/>
          </p:cNvSpPr>
          <p:nvPr>
            <p:ph type="sldNum" sz="quarter" idx="17"/>
            <p:custDataLst>
              <p:tags r:id="rId10"/>
            </p:custDataLst>
          </p:nvPr>
        </p:nvSpPr>
        <p:spPr/>
        <p:txBody>
          <a:bodyPr/>
          <a:lstStyle/>
          <a:p>
            <a:fld id="{611B7962-FA85-47D9-A643-F6DA82BAA898}" type="slidenum">
              <a:rPr lang="en-CA" smtClean="0"/>
              <a:pPr/>
              <a:t>‹#›</a:t>
            </a:fld>
            <a:endParaRPr lang="en-CA"/>
          </a:p>
        </p:txBody>
      </p:sp>
      <p:sp>
        <p:nvSpPr>
          <p:cNvPr id="25" name="Footer Placeholder 24"/>
          <p:cNvSpPr>
            <a:spLocks noGrp="1"/>
          </p:cNvSpPr>
          <p:nvPr>
            <p:ph type="ftr" sz="quarter" idx="18"/>
            <p:custDataLst>
              <p:tags r:id="rId11"/>
            </p:custDataLst>
          </p:nvPr>
        </p:nvSpPr>
        <p:spPr/>
        <p:txBody>
          <a:bodyPr/>
          <a:lstStyle/>
          <a:p>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pic>
        <p:nvPicPr>
          <p:cNvPr id="10" name="Picture 9" descr="2_01.jpg"/>
          <p:cNvPicPr>
            <a:picLocks noChangeAspect="1"/>
          </p:cNvPicPr>
          <p:nvPr>
            <p:custDataLst>
              <p:tags r:id="rId2"/>
            </p:custDataLst>
          </p:nvPr>
        </p:nvPicPr>
        <p:blipFill>
          <a:blip r:embed="rId9" cstate="print"/>
          <a:stretch>
            <a:fillRect/>
          </a:stretch>
        </p:blipFill>
        <p:spPr>
          <a:xfrm>
            <a:off x="0" y="0"/>
            <a:ext cx="9144000" cy="403860"/>
          </a:xfrm>
          <a:prstGeom prst="rect">
            <a:avLst/>
          </a:prstGeom>
        </p:spPr>
      </p:pic>
      <p:pic>
        <p:nvPicPr>
          <p:cNvPr id="11" name="Picture 10" descr="bar_06.png"/>
          <p:cNvPicPr>
            <a:picLocks noChangeAspect="1"/>
          </p:cNvPicPr>
          <p:nvPr>
            <p:custDataLst>
              <p:tags r:id="rId3"/>
            </p:custDataLst>
          </p:nvPr>
        </p:nvPicPr>
        <p:blipFill>
          <a:blip r:embed="rId10" cstate="print">
            <a:duotone>
              <a:schemeClr val="accent6">
                <a:shade val="45000"/>
                <a:satMod val="135000"/>
              </a:schemeClr>
              <a:prstClr val="white"/>
            </a:duotone>
          </a:blip>
          <a:stretch>
            <a:fillRect/>
          </a:stretch>
        </p:blipFill>
        <p:spPr>
          <a:xfrm>
            <a:off x="0" y="403860"/>
            <a:ext cx="9144000" cy="53340"/>
          </a:xfrm>
          <a:prstGeom prst="rect">
            <a:avLst/>
          </a:prstGeom>
        </p:spPr>
      </p:pic>
      <p:grpSp>
        <p:nvGrpSpPr>
          <p:cNvPr id="3" name="Group 11"/>
          <p:cNvGrpSpPr/>
          <p:nvPr>
            <p:custDataLst>
              <p:tags r:id="rId4"/>
            </p:custDataLst>
          </p:nvPr>
        </p:nvGrpSpPr>
        <p:grpSpPr>
          <a:xfrm>
            <a:off x="0" y="6631305"/>
            <a:ext cx="9144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Date Placeholder 15"/>
          <p:cNvSpPr>
            <a:spLocks noGrp="1"/>
          </p:cNvSpPr>
          <p:nvPr>
            <p:ph type="dt" sz="half" idx="10"/>
            <p:custDataLst>
              <p:tags r:id="rId5"/>
            </p:custDataLst>
          </p:nvPr>
        </p:nvSpPr>
        <p:spPr/>
        <p:txBody>
          <a:bodyPr/>
          <a:lstStyle/>
          <a:p>
            <a:fld id="{6A3ABB6C-349A-4CE7-8764-23EB10999496}" type="datetimeFigureOut">
              <a:rPr lang="en-CA" smtClean="0"/>
              <a:pPr/>
              <a:t>16/04/2012</a:t>
            </a:fld>
            <a:endParaRPr lang="en-CA"/>
          </a:p>
        </p:txBody>
      </p:sp>
      <p:sp>
        <p:nvSpPr>
          <p:cNvPr id="17" name="Slide Number Placeholder 16"/>
          <p:cNvSpPr>
            <a:spLocks noGrp="1"/>
          </p:cNvSpPr>
          <p:nvPr>
            <p:ph type="sldNum" sz="quarter" idx="11"/>
            <p:custDataLst>
              <p:tags r:id="rId6"/>
            </p:custDataLst>
          </p:nvPr>
        </p:nvSpPr>
        <p:spPr/>
        <p:txBody>
          <a:bodyPr/>
          <a:lstStyle/>
          <a:p>
            <a:fld id="{611B7962-FA85-47D9-A643-F6DA82BAA898}" type="slidenum">
              <a:rPr lang="en-CA" smtClean="0"/>
              <a:pPr/>
              <a:t>‹#›</a:t>
            </a:fld>
            <a:endParaRPr lang="en-CA"/>
          </a:p>
        </p:txBody>
      </p:sp>
      <p:sp>
        <p:nvSpPr>
          <p:cNvPr id="18" name="Footer Placeholder 17"/>
          <p:cNvSpPr>
            <a:spLocks noGrp="1"/>
          </p:cNvSpPr>
          <p:nvPr>
            <p:ph type="ftr" sz="quarter" idx="12"/>
            <p:custDataLst>
              <p:tags r:id="rId7"/>
            </p:custDataLst>
          </p:nvPr>
        </p:nvSpPr>
        <p:spPr/>
        <p:txBody>
          <a:bodyPr/>
          <a:lstStyle/>
          <a:p>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8"/>
          <p:cNvGrpSpPr/>
          <p:nvPr>
            <p:custDataLst>
              <p:tags r:id="rId1"/>
            </p:custDataLst>
          </p:nvPr>
        </p:nvGrpSpPr>
        <p:grpSpPr>
          <a:xfrm>
            <a:off x="0" y="6631305"/>
            <a:ext cx="9144000" cy="228600"/>
            <a:chOff x="0" y="6583680"/>
            <a:chExt cx="9144000" cy="228600"/>
          </a:xfrm>
        </p:grpSpPr>
        <p:sp>
          <p:nvSpPr>
            <p:cNvPr id="10" name="Rectangle 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Date Placeholder 12"/>
          <p:cNvSpPr>
            <a:spLocks noGrp="1"/>
          </p:cNvSpPr>
          <p:nvPr>
            <p:ph type="dt" sz="half" idx="10"/>
            <p:custDataLst>
              <p:tags r:id="rId2"/>
            </p:custDataLst>
          </p:nvPr>
        </p:nvSpPr>
        <p:spPr/>
        <p:txBody>
          <a:bodyPr/>
          <a:lstStyle/>
          <a:p>
            <a:fld id="{6A3ABB6C-349A-4CE7-8764-23EB10999496}" type="datetimeFigureOut">
              <a:rPr lang="en-CA" smtClean="0"/>
              <a:pPr/>
              <a:t>16/04/2012</a:t>
            </a:fld>
            <a:endParaRPr lang="en-CA"/>
          </a:p>
        </p:txBody>
      </p:sp>
      <p:sp>
        <p:nvSpPr>
          <p:cNvPr id="14" name="Slide Number Placeholder 13"/>
          <p:cNvSpPr>
            <a:spLocks noGrp="1"/>
          </p:cNvSpPr>
          <p:nvPr>
            <p:ph type="sldNum" sz="quarter" idx="11"/>
            <p:custDataLst>
              <p:tags r:id="rId3"/>
            </p:custDataLst>
          </p:nvPr>
        </p:nvSpPr>
        <p:spPr/>
        <p:txBody>
          <a:bodyPr/>
          <a:lstStyle/>
          <a:p>
            <a:fld id="{611B7962-FA85-47D9-A643-F6DA82BAA898}" type="slidenum">
              <a:rPr lang="en-CA" smtClean="0"/>
              <a:pPr/>
              <a:t>‹#›</a:t>
            </a:fld>
            <a:endParaRPr lang="en-CA"/>
          </a:p>
        </p:txBody>
      </p:sp>
      <p:sp>
        <p:nvSpPr>
          <p:cNvPr id="22" name="Footer Placeholder 21"/>
          <p:cNvSpPr>
            <a:spLocks noGrp="1"/>
          </p:cNvSpPr>
          <p:nvPr>
            <p:ph type="ftr" sz="quarter" idx="12"/>
            <p:custDataLst>
              <p:tags r:id="rId4"/>
            </p:custDataLst>
          </p:nvPr>
        </p:nvSpPr>
        <p:spPr/>
        <p:txBody>
          <a:bodyPr/>
          <a:lstStyle/>
          <a:p>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2" name="Picture 11" descr="3_01.jpg"/>
          <p:cNvPicPr>
            <a:picLocks noChangeAspect="1"/>
          </p:cNvPicPr>
          <p:nvPr>
            <p:custDataLst>
              <p:tags r:id="rId1"/>
            </p:custDataLst>
          </p:nvPr>
        </p:nvPicPr>
        <p:blipFill>
          <a:blip r:embed="rId11" cstate="print"/>
          <a:stretch>
            <a:fillRect/>
          </a:stretch>
        </p:blipFill>
        <p:spPr>
          <a:xfrm>
            <a:off x="0" y="0"/>
            <a:ext cx="9144000" cy="403860"/>
          </a:xfrm>
          <a:prstGeom prst="rect">
            <a:avLst/>
          </a:prstGeom>
        </p:spPr>
      </p:pic>
      <p:sp>
        <p:nvSpPr>
          <p:cNvPr id="13" name="Text Placeholder 2"/>
          <p:cNvSpPr>
            <a:spLocks noGrp="1"/>
          </p:cNvSpPr>
          <p:nvPr>
            <p:ph type="title"/>
            <p:custDataLst>
              <p:tags r:id="rId2"/>
            </p:custDataLst>
          </p:nvPr>
        </p:nvSpPr>
        <p:spPr>
          <a:xfrm>
            <a:off x="457200" y="1524000"/>
            <a:ext cx="3352800" cy="914400"/>
          </a:xfrm>
        </p:spPr>
        <p:txBody>
          <a:bodyPr lIns="0" rIns="0" anchor="b">
            <a:noAutofit/>
          </a:bodyPr>
          <a:lstStyle>
            <a:lvl1pPr marL="0" indent="0">
              <a:lnSpc>
                <a:spcPct val="100000"/>
              </a:lnSpc>
              <a:buNone/>
              <a:defRPr sz="18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title style</a:t>
            </a:r>
          </a:p>
        </p:txBody>
      </p:sp>
      <p:sp>
        <p:nvSpPr>
          <p:cNvPr id="15" name="Content Placeholder 14"/>
          <p:cNvSpPr>
            <a:spLocks noGrp="1"/>
          </p:cNvSpPr>
          <p:nvPr>
            <p:ph sz="quarter" idx="14"/>
            <p:custDataLst>
              <p:tags r:id="rId3"/>
            </p:custDataLst>
          </p:nvPr>
        </p:nvSpPr>
        <p:spPr>
          <a:xfrm>
            <a:off x="4419600" y="1524000"/>
            <a:ext cx="42672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idx="2"/>
            <p:custDataLst>
              <p:tags r:id="rId4"/>
            </p:custDataLst>
          </p:nvPr>
        </p:nvSpPr>
        <p:spPr>
          <a:xfrm>
            <a:off x="457201" y="2514599"/>
            <a:ext cx="3352800" cy="3127248"/>
          </a:xfrm>
        </p:spPr>
        <p:txBody>
          <a:bodyPr/>
          <a:lstStyle>
            <a:lvl1pPr marL="0" indent="0">
              <a:lnSpc>
                <a:spcPct val="150000"/>
              </a:lnSpc>
              <a:spcBef>
                <a:spcPts val="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14" name="Picture 13" descr="bar_06.png"/>
          <p:cNvPicPr>
            <a:picLocks noChangeAspect="1"/>
          </p:cNvPicPr>
          <p:nvPr>
            <p:custDataLst>
              <p:tags r:id="rId5"/>
            </p:custDataLst>
          </p:nvPr>
        </p:nvPicPr>
        <p:blipFill>
          <a:blip r:embed="rId12" cstate="print">
            <a:duotone>
              <a:schemeClr val="accent1">
                <a:shade val="45000"/>
                <a:satMod val="135000"/>
              </a:schemeClr>
              <a:prstClr val="white"/>
            </a:duotone>
          </a:blip>
          <a:stretch>
            <a:fillRect/>
          </a:stretch>
        </p:blipFill>
        <p:spPr>
          <a:xfrm>
            <a:off x="0" y="403860"/>
            <a:ext cx="9144000" cy="53340"/>
          </a:xfrm>
          <a:prstGeom prst="rect">
            <a:avLst/>
          </a:prstGeom>
        </p:spPr>
      </p:pic>
      <p:grpSp>
        <p:nvGrpSpPr>
          <p:cNvPr id="2" name="Group 15"/>
          <p:cNvGrpSpPr/>
          <p:nvPr>
            <p:custDataLst>
              <p:tags r:id="rId6"/>
            </p:custDataLst>
          </p:nvPr>
        </p:nvGrpSpPr>
        <p:grpSpPr>
          <a:xfrm>
            <a:off x="0" y="6631305"/>
            <a:ext cx="9144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Date Placeholder 19"/>
          <p:cNvSpPr>
            <a:spLocks noGrp="1"/>
          </p:cNvSpPr>
          <p:nvPr>
            <p:ph type="dt" sz="half" idx="15"/>
            <p:custDataLst>
              <p:tags r:id="rId7"/>
            </p:custDataLst>
          </p:nvPr>
        </p:nvSpPr>
        <p:spPr/>
        <p:txBody>
          <a:bodyPr/>
          <a:lstStyle/>
          <a:p>
            <a:fld id="{6A3ABB6C-349A-4CE7-8764-23EB10999496}" type="datetimeFigureOut">
              <a:rPr lang="en-CA" smtClean="0"/>
              <a:pPr/>
              <a:t>16/04/2012</a:t>
            </a:fld>
            <a:endParaRPr lang="en-CA"/>
          </a:p>
        </p:txBody>
      </p:sp>
      <p:sp>
        <p:nvSpPr>
          <p:cNvPr id="21" name="Slide Number Placeholder 20"/>
          <p:cNvSpPr>
            <a:spLocks noGrp="1"/>
          </p:cNvSpPr>
          <p:nvPr>
            <p:ph type="sldNum" sz="quarter" idx="16"/>
            <p:custDataLst>
              <p:tags r:id="rId8"/>
            </p:custDataLst>
          </p:nvPr>
        </p:nvSpPr>
        <p:spPr/>
        <p:txBody>
          <a:bodyPr/>
          <a:lstStyle/>
          <a:p>
            <a:fld id="{611B7962-FA85-47D9-A643-F6DA82BAA898}" type="slidenum">
              <a:rPr lang="en-CA" smtClean="0"/>
              <a:pPr/>
              <a:t>‹#›</a:t>
            </a:fld>
            <a:endParaRPr lang="en-CA"/>
          </a:p>
        </p:txBody>
      </p:sp>
      <p:sp>
        <p:nvSpPr>
          <p:cNvPr id="22" name="Footer Placeholder 21"/>
          <p:cNvSpPr>
            <a:spLocks noGrp="1"/>
          </p:cNvSpPr>
          <p:nvPr>
            <p:ph type="ftr" sz="quarter" idx="17"/>
            <p:custDataLst>
              <p:tags r:id="rId9"/>
            </p:custDataLst>
          </p:nvPr>
        </p:nvSpPr>
        <p:spPr/>
        <p:txBody>
          <a:bodyPr/>
          <a:lstStyle/>
          <a:p>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2" name="Group 15"/>
          <p:cNvGrpSpPr/>
          <p:nvPr>
            <p:custDataLst>
              <p:tags r:id="rId1"/>
            </p:custDataLst>
          </p:nvPr>
        </p:nvGrpSpPr>
        <p:grpSpPr>
          <a:xfrm>
            <a:off x="0" y="6631305"/>
            <a:ext cx="9144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custDataLst>
              <p:tags r:id="rId2"/>
            </p:custDataLst>
          </p:nvPr>
        </p:nvSpPr>
        <p:spPr>
          <a:xfrm>
            <a:off x="457200" y="1527048"/>
            <a:ext cx="3355848" cy="914400"/>
          </a:xfrm>
        </p:spPr>
        <p:txBody>
          <a:bodyPr anchor="b">
            <a:normAutofit/>
          </a:bodyPr>
          <a:lstStyle>
            <a:lvl1pPr algn="l">
              <a:defRPr lang="en-US" sz="1800" b="1" i="0" kern="1200" cap="all" spc="100" baseline="0" dirty="0" smtClean="0">
                <a:solidFill>
                  <a:schemeClr val="tx2"/>
                </a:solidFill>
                <a:latin typeface="+mn-lt"/>
                <a:ea typeface="+mn-ea"/>
                <a:cs typeface="+mn-cs"/>
              </a:defRPr>
            </a:lvl1pPr>
          </a:lstStyle>
          <a:p>
            <a:pPr marL="0" lvl="0" indent="0" algn="l" defTabSz="914400" rtl="0" eaLnBrk="1" latinLnBrk="0" hangingPunct="1">
              <a:lnSpc>
                <a:spcPct val="100000"/>
              </a:lnSpc>
              <a:spcBef>
                <a:spcPct val="20000"/>
              </a:spcBef>
              <a:spcAft>
                <a:spcPts val="600"/>
              </a:spcAft>
              <a:buFont typeface="Wingdings" pitchFamily="2" charset="2"/>
              <a:buNone/>
            </a:pPr>
            <a:r>
              <a:rPr lang="en-US" smtClean="0"/>
              <a:t>Click to edit Master title style</a:t>
            </a:r>
            <a:endParaRPr lang="en-US" dirty="0"/>
          </a:p>
        </p:txBody>
      </p:sp>
      <p:sp>
        <p:nvSpPr>
          <p:cNvPr id="3" name="Picture Placeholder 2"/>
          <p:cNvSpPr>
            <a:spLocks noGrp="1"/>
          </p:cNvSpPr>
          <p:nvPr>
            <p:ph type="pic" idx="1"/>
            <p:custDataLst>
              <p:tags r:id="rId3"/>
            </p:custDataLst>
          </p:nvPr>
        </p:nvSpPr>
        <p:spPr>
          <a:xfrm>
            <a:off x="4425696" y="1554480"/>
            <a:ext cx="4270248" cy="4059936"/>
          </a:xfrm>
          <a:solidFill>
            <a:schemeClr val="bg1"/>
          </a:solidFill>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custDataLst>
              <p:tags r:id="rId4"/>
            </p:custDataLst>
          </p:nvPr>
        </p:nvSpPr>
        <p:spPr>
          <a:xfrm>
            <a:off x="457200" y="2514600"/>
            <a:ext cx="3355848" cy="3127248"/>
          </a:xfrm>
        </p:spPr>
        <p:txBody>
          <a:bodyPr/>
          <a:lstStyle>
            <a:lvl1pPr marL="0" indent="0">
              <a:lnSpc>
                <a:spcPct val="150000"/>
              </a:lnSpc>
              <a:spcBef>
                <a:spcPts val="0"/>
              </a:spcBef>
              <a:buNone/>
              <a:defRPr lang="en-US" sz="1400" kern="1200" baseline="0" dirty="0" smtClean="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5"/>
            </p:custDataLst>
          </p:nvPr>
        </p:nvSpPr>
        <p:spPr/>
        <p:txBody>
          <a:bodyPr/>
          <a:lstStyle/>
          <a:p>
            <a:fld id="{6A3ABB6C-349A-4CE7-8764-23EB10999496}" type="datetimeFigureOut">
              <a:rPr lang="en-CA" smtClean="0"/>
              <a:pPr/>
              <a:t>16/04/2012</a:t>
            </a:fld>
            <a:endParaRPr lang="en-CA"/>
          </a:p>
        </p:txBody>
      </p:sp>
      <p:sp>
        <p:nvSpPr>
          <p:cNvPr id="6" name="Footer Placeholder 5"/>
          <p:cNvSpPr>
            <a:spLocks noGrp="1"/>
          </p:cNvSpPr>
          <p:nvPr>
            <p:ph type="ftr" sz="quarter" idx="11"/>
            <p:custDataLst>
              <p:tags r:id="rId6"/>
            </p:custDataLst>
          </p:nvPr>
        </p:nvSpPr>
        <p:spPr/>
        <p:txBody>
          <a:bodyPr/>
          <a:lstStyle/>
          <a:p>
            <a:endParaRPr lang="en-CA"/>
          </a:p>
        </p:txBody>
      </p:sp>
      <p:sp>
        <p:nvSpPr>
          <p:cNvPr id="7" name="Slide Number Placeholder 6"/>
          <p:cNvSpPr>
            <a:spLocks noGrp="1"/>
          </p:cNvSpPr>
          <p:nvPr>
            <p:ph type="sldNum" sz="quarter" idx="12"/>
            <p:custDataLst>
              <p:tags r:id="rId7"/>
            </p:custDataLst>
          </p:nvPr>
        </p:nvSpPr>
        <p:spPr/>
        <p:txBody>
          <a:bodyPr/>
          <a:lstStyle/>
          <a:p>
            <a:fld id="{611B7962-FA85-47D9-A643-F6DA82BAA898}" type="slidenum">
              <a:rPr lang="en-CA" smtClean="0"/>
              <a:pPr/>
              <a:t>‹#›</a:t>
            </a:fld>
            <a:endParaRPr lang="en-CA"/>
          </a:p>
        </p:txBody>
      </p:sp>
      <p:pic>
        <p:nvPicPr>
          <p:cNvPr id="8" name="Picture 7" descr="4_01.jpg"/>
          <p:cNvPicPr>
            <a:picLocks noChangeAspect="1"/>
          </p:cNvPicPr>
          <p:nvPr>
            <p:custDataLst>
              <p:tags r:id="rId8"/>
            </p:custDataLst>
          </p:nvPr>
        </p:nvPicPr>
        <p:blipFill>
          <a:blip r:embed="rId13" cstate="print"/>
          <a:stretch>
            <a:fillRect/>
          </a:stretch>
        </p:blipFill>
        <p:spPr>
          <a:xfrm>
            <a:off x="0" y="0"/>
            <a:ext cx="9144000" cy="403860"/>
          </a:xfrm>
          <a:prstGeom prst="rect">
            <a:avLst/>
          </a:prstGeom>
        </p:spPr>
      </p:pic>
      <p:pic>
        <p:nvPicPr>
          <p:cNvPr id="9" name="Picture 8" descr="bar_06.png"/>
          <p:cNvPicPr>
            <a:picLocks noChangeAspect="1"/>
          </p:cNvPicPr>
          <p:nvPr>
            <p:custDataLst>
              <p:tags r:id="rId9"/>
            </p:custDataLst>
          </p:nvPr>
        </p:nvPicPr>
        <p:blipFill>
          <a:blip r:embed="rId14" cstate="print">
            <a:duotone>
              <a:schemeClr val="accent2">
                <a:shade val="45000"/>
                <a:satMod val="135000"/>
              </a:schemeClr>
              <a:prstClr val="white"/>
            </a:duotone>
          </a:blip>
          <a:stretch>
            <a:fillRect/>
          </a:stretch>
        </p:blipFill>
        <p:spPr>
          <a:xfrm>
            <a:off x="0" y="403860"/>
            <a:ext cx="9144000" cy="53340"/>
          </a:xfrm>
          <a:prstGeom prst="rect">
            <a:avLst/>
          </a:prstGeom>
        </p:spPr>
      </p:pic>
      <p:cxnSp>
        <p:nvCxnSpPr>
          <p:cNvPr id="10" name="Straight Connector 9"/>
          <p:cNvCxnSpPr/>
          <p:nvPr>
            <p:custDataLst>
              <p:tags r:id="rId10"/>
            </p:custDataLst>
          </p:nvPr>
        </p:nvCxnSpPr>
        <p:spPr>
          <a:xfrm>
            <a:off x="4419600" y="1524000"/>
            <a:ext cx="42672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custDataLst>
              <p:tags r:id="rId11"/>
            </p:custDataLst>
          </p:nvPr>
        </p:nvCxnSpPr>
        <p:spPr>
          <a:xfrm>
            <a:off x="4419600" y="5637212"/>
            <a:ext cx="42672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5.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custDataLst>
              <p:tags r:id="rId14"/>
            </p:custDataLst>
          </p:nvPr>
        </p:nvSpPr>
        <p:spPr>
          <a:xfrm>
            <a:off x="0" y="0"/>
            <a:ext cx="9144000" cy="6858000"/>
          </a:xfrm>
          <a:prstGeom prst="rect">
            <a:avLst/>
          </a:prstGeom>
          <a:gradFill>
            <a:gsLst>
              <a:gs pos="0">
                <a:schemeClr val="bg1">
                  <a:alpha val="0"/>
                </a:schemeClr>
              </a:gs>
              <a:gs pos="34000">
                <a:schemeClr val="bg1">
                  <a:lumMod val="75000"/>
                  <a:alpha val="61000"/>
                </a:schemeClr>
              </a:gs>
              <a:gs pos="38000">
                <a:schemeClr val="bg1">
                  <a:lumMod val="75000"/>
                  <a:alpha val="76000"/>
                </a:schemeClr>
              </a:gs>
              <a:gs pos="100000">
                <a:schemeClr val="bg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custDataLst>
              <p:tags r:id="rId15"/>
            </p:custDataLst>
          </p:nvPr>
        </p:nvSpPr>
        <p:spPr>
          <a:xfrm>
            <a:off x="457200" y="990600"/>
            <a:ext cx="8229600" cy="9144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custDataLst>
              <p:tags r:id="rId16"/>
            </p:custDataLst>
          </p:nvPr>
        </p:nvSpPr>
        <p:spPr>
          <a:xfrm>
            <a:off x="457200" y="1981200"/>
            <a:ext cx="8229600" cy="4144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custDataLst>
              <p:tags r:id="rId17"/>
            </p:custDataLst>
          </p:nvPr>
        </p:nvSpPr>
        <p:spPr>
          <a:xfrm>
            <a:off x="7162800" y="6610350"/>
            <a:ext cx="1524000" cy="228600"/>
          </a:xfrm>
          <a:prstGeom prst="rect">
            <a:avLst/>
          </a:prstGeom>
        </p:spPr>
        <p:txBody>
          <a:bodyPr vert="horz" lIns="91440" tIns="45720" rIns="91440" bIns="45720" rtlCol="0" anchor="ctr"/>
          <a:lstStyle>
            <a:lvl1pPr algn="r">
              <a:defRPr sz="900" baseline="0">
                <a:solidFill>
                  <a:schemeClr val="tx1"/>
                </a:solidFill>
              </a:defRPr>
            </a:lvl1pPr>
          </a:lstStyle>
          <a:p>
            <a:fld id="{6A3ABB6C-349A-4CE7-8764-23EB10999496}" type="datetimeFigureOut">
              <a:rPr lang="en-CA" smtClean="0"/>
              <a:pPr/>
              <a:t>16/04/2012</a:t>
            </a:fld>
            <a:endParaRPr lang="en-CA"/>
          </a:p>
        </p:txBody>
      </p:sp>
      <p:sp>
        <p:nvSpPr>
          <p:cNvPr id="5" name="Footer Placeholder 4"/>
          <p:cNvSpPr>
            <a:spLocks noGrp="1"/>
          </p:cNvSpPr>
          <p:nvPr>
            <p:ph type="ftr" sz="quarter" idx="3"/>
            <p:custDataLst>
              <p:tags r:id="rId18"/>
            </p:custDataLst>
          </p:nvPr>
        </p:nvSpPr>
        <p:spPr>
          <a:xfrm>
            <a:off x="457200" y="6610350"/>
            <a:ext cx="6629400" cy="228600"/>
          </a:xfrm>
          <a:prstGeom prst="rect">
            <a:avLst/>
          </a:prstGeom>
        </p:spPr>
        <p:txBody>
          <a:bodyPr vert="horz" lIns="91440" tIns="45720" rIns="91440" bIns="45720" rtlCol="0" anchor="ctr"/>
          <a:lstStyle>
            <a:lvl1pPr algn="r">
              <a:defRPr sz="900" baseline="0">
                <a:solidFill>
                  <a:schemeClr val="tx1"/>
                </a:solidFill>
              </a:defRPr>
            </a:lvl1pPr>
          </a:lstStyle>
          <a:p>
            <a:endParaRPr lang="en-CA"/>
          </a:p>
        </p:txBody>
      </p:sp>
      <p:sp>
        <p:nvSpPr>
          <p:cNvPr id="6" name="Slide Number Placeholder 5"/>
          <p:cNvSpPr>
            <a:spLocks noGrp="1"/>
          </p:cNvSpPr>
          <p:nvPr>
            <p:ph type="sldNum" sz="quarter" idx="4"/>
            <p:custDataLst>
              <p:tags r:id="rId19"/>
            </p:custDataLst>
          </p:nvPr>
        </p:nvSpPr>
        <p:spPr>
          <a:xfrm>
            <a:off x="8742680" y="6610350"/>
            <a:ext cx="381000" cy="228600"/>
          </a:xfrm>
          <a:prstGeom prst="rect">
            <a:avLst/>
          </a:prstGeom>
        </p:spPr>
        <p:txBody>
          <a:bodyPr vert="horz" lIns="91440" tIns="45720" rIns="91440" bIns="45720" rtlCol="0" anchor="ctr"/>
          <a:lstStyle>
            <a:lvl1pPr algn="r">
              <a:defRPr sz="900" baseline="0">
                <a:solidFill>
                  <a:schemeClr val="tx1"/>
                </a:solidFill>
              </a:defRPr>
            </a:lvl1pPr>
          </a:lstStyle>
          <a:p>
            <a:fld id="{611B7962-FA85-47D9-A643-F6DA82BAA898}"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spcBef>
          <a:spcPct val="0"/>
        </a:spcBef>
        <a:buNone/>
        <a:defRPr sz="36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Font typeface="Wingdings" pitchFamily="2" charset="2"/>
        <a:buChar char="§"/>
        <a:defRPr sz="2000" kern="1200" baseline="0">
          <a:solidFill>
            <a:schemeClr val="tx2"/>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Char char="§"/>
        <a:defRPr sz="1600" kern="1200" baseline="0">
          <a:solidFill>
            <a:schemeClr val="tx2"/>
          </a:solidFill>
          <a:latin typeface="+mn-lt"/>
          <a:ea typeface="+mn-ea"/>
          <a:cs typeface="+mn-cs"/>
        </a:defRPr>
      </a:lvl2pPr>
      <a:lvl3pPr marL="1143000" indent="-228600" algn="l" defTabSz="914400" rtl="0" eaLnBrk="1" latinLnBrk="0" hangingPunct="1">
        <a:lnSpc>
          <a:spcPct val="100000"/>
        </a:lnSpc>
        <a:spcBef>
          <a:spcPct val="20000"/>
        </a:spcBef>
        <a:spcAft>
          <a:spcPts val="600"/>
        </a:spcAft>
        <a:buFont typeface="Wingdings" pitchFamily="2" charset="2"/>
        <a:buNone/>
        <a:defRPr sz="1400" kern="1200" baseline="0">
          <a:solidFill>
            <a:schemeClr val="tx2"/>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5pPr>
      <a:lvl6pPr marL="25146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6pPr>
      <a:lvl7pPr marL="29718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7pPr>
      <a:lvl8pPr marL="34290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8pPr>
      <a:lvl9pPr marL="38862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tags" Target="../tags/tag104.xml"/><Relationship Id="rId6" Type="http://schemas.openxmlformats.org/officeDocument/2006/relationships/image" Target="../media/image9.jpeg"/><Relationship Id="rId5" Type="http://schemas.openxmlformats.org/officeDocument/2006/relationships/slideLayout" Target="../slideLayouts/slideLayout3.xml"/><Relationship Id="rId4" Type="http://schemas.openxmlformats.org/officeDocument/2006/relationships/tags" Target="../tags/tag107.xml"/></Relationships>
</file>

<file path=ppt/slides/_rels/slide10.xml.rels><?xml version="1.0" encoding="UTF-8" standalone="yes"?>
<Relationships xmlns="http://schemas.openxmlformats.org/package/2006/relationships"><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image" Target="../media/image24.png"/><Relationship Id="rId5" Type="http://schemas.openxmlformats.org/officeDocument/2006/relationships/slideLayout" Target="../slideLayouts/slideLayout9.xml"/><Relationship Id="rId4" Type="http://schemas.openxmlformats.org/officeDocument/2006/relationships/tags" Target="../tags/tag148.xml"/></Relationships>
</file>

<file path=ppt/slides/_rels/slide11.xml.rels><?xml version="1.0" encoding="UTF-8" standalone="yes"?>
<Relationships xmlns="http://schemas.openxmlformats.org/package/2006/relationships"><Relationship Id="rId3" Type="http://schemas.openxmlformats.org/officeDocument/2006/relationships/tags" Target="../tags/tag151.xml"/><Relationship Id="rId2" Type="http://schemas.openxmlformats.org/officeDocument/2006/relationships/tags" Target="../tags/tag150.xml"/><Relationship Id="rId1" Type="http://schemas.openxmlformats.org/officeDocument/2006/relationships/tags" Target="../tags/tag149.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tags" Target="../tags/tag152.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tags" Target="../tags/tag155.xml"/><Relationship Id="rId5" Type="http://schemas.openxmlformats.org/officeDocument/2006/relationships/image" Target="../media/image25.jpeg"/><Relationship Id="rId4"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tags" Target="../tags/tag160.xml"/><Relationship Id="rId7" Type="http://schemas.openxmlformats.org/officeDocument/2006/relationships/image" Target="../media/image26.wmf"/><Relationship Id="rId2" Type="http://schemas.openxmlformats.org/officeDocument/2006/relationships/tags" Target="../tags/tag159.xml"/><Relationship Id="rId1" Type="http://schemas.openxmlformats.org/officeDocument/2006/relationships/tags" Target="../tags/tag158.xml"/><Relationship Id="rId6" Type="http://schemas.openxmlformats.org/officeDocument/2006/relationships/notesSlide" Target="../notesSlides/notesSlide2.xml"/><Relationship Id="rId5" Type="http://schemas.openxmlformats.org/officeDocument/2006/relationships/slideLayout" Target="../slideLayouts/slideLayout4.xml"/><Relationship Id="rId4" Type="http://schemas.openxmlformats.org/officeDocument/2006/relationships/tags" Target="../tags/tag161.xml"/></Relationships>
</file>

<file path=ppt/slides/_rels/slide15.xml.rels><?xml version="1.0" encoding="UTF-8" standalone="yes"?>
<Relationships xmlns="http://schemas.openxmlformats.org/package/2006/relationships"><Relationship Id="rId3" Type="http://schemas.openxmlformats.org/officeDocument/2006/relationships/tags" Target="../tags/tag164.xml"/><Relationship Id="rId7" Type="http://schemas.openxmlformats.org/officeDocument/2006/relationships/image" Target="../media/image26.wmf"/><Relationship Id="rId2" Type="http://schemas.openxmlformats.org/officeDocument/2006/relationships/tags" Target="../tags/tag163.xml"/><Relationship Id="rId1" Type="http://schemas.openxmlformats.org/officeDocument/2006/relationships/tags" Target="../tags/tag162.xml"/><Relationship Id="rId6" Type="http://schemas.openxmlformats.org/officeDocument/2006/relationships/notesSlide" Target="../notesSlides/notesSlide3.xml"/><Relationship Id="rId5" Type="http://schemas.openxmlformats.org/officeDocument/2006/relationships/slideLayout" Target="../slideLayouts/slideLayout4.xml"/><Relationship Id="rId4" Type="http://schemas.openxmlformats.org/officeDocument/2006/relationships/tags" Target="../tags/tag165.xml"/></Relationships>
</file>

<file path=ppt/slides/_rels/slide16.xml.rels><?xml version="1.0" encoding="UTF-8" standalone="yes"?>
<Relationships xmlns="http://schemas.openxmlformats.org/package/2006/relationships"><Relationship Id="rId3" Type="http://schemas.openxmlformats.org/officeDocument/2006/relationships/tags" Target="../tags/tag168.xml"/><Relationship Id="rId7" Type="http://schemas.openxmlformats.org/officeDocument/2006/relationships/image" Target="../media/image26.wmf"/><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notesSlide" Target="../notesSlides/notesSlide4.xml"/><Relationship Id="rId5" Type="http://schemas.openxmlformats.org/officeDocument/2006/relationships/slideLayout" Target="../slideLayouts/slideLayout4.xml"/><Relationship Id="rId4" Type="http://schemas.openxmlformats.org/officeDocument/2006/relationships/tags" Target="../tags/tag169.xml"/></Relationships>
</file>

<file path=ppt/slides/_rels/slide17.xml.rels><?xml version="1.0" encoding="UTF-8" standalone="yes"?>
<Relationships xmlns="http://schemas.openxmlformats.org/package/2006/relationships"><Relationship Id="rId3" Type="http://schemas.openxmlformats.org/officeDocument/2006/relationships/tags" Target="../tags/tag172.xml"/><Relationship Id="rId7" Type="http://schemas.openxmlformats.org/officeDocument/2006/relationships/image" Target="../media/image26.wmf"/><Relationship Id="rId2" Type="http://schemas.openxmlformats.org/officeDocument/2006/relationships/tags" Target="../tags/tag171.xml"/><Relationship Id="rId1" Type="http://schemas.openxmlformats.org/officeDocument/2006/relationships/tags" Target="../tags/tag170.xml"/><Relationship Id="rId6" Type="http://schemas.openxmlformats.org/officeDocument/2006/relationships/notesSlide" Target="../notesSlides/notesSlide5.xml"/><Relationship Id="rId5" Type="http://schemas.openxmlformats.org/officeDocument/2006/relationships/slideLayout" Target="../slideLayouts/slideLayout4.xml"/><Relationship Id="rId4" Type="http://schemas.openxmlformats.org/officeDocument/2006/relationships/tags" Target="../tags/tag173.xml"/></Relationships>
</file>

<file path=ppt/slides/_rels/slide18.xml.rels><?xml version="1.0" encoding="UTF-8" standalone="yes"?>
<Relationships xmlns="http://schemas.openxmlformats.org/package/2006/relationships"><Relationship Id="rId3" Type="http://schemas.openxmlformats.org/officeDocument/2006/relationships/tags" Target="../tags/tag176.xml"/><Relationship Id="rId7" Type="http://schemas.openxmlformats.org/officeDocument/2006/relationships/image" Target="../media/image26.wmf"/><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notesSlide" Target="../notesSlides/notesSlide6.xml"/><Relationship Id="rId5" Type="http://schemas.openxmlformats.org/officeDocument/2006/relationships/slideLayout" Target="../slideLayouts/slideLayout4.xml"/><Relationship Id="rId4" Type="http://schemas.openxmlformats.org/officeDocument/2006/relationships/tags" Target="../tags/tag177.xml"/></Relationships>
</file>

<file path=ppt/slides/_rels/slide19.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tags" Target="../tags/tag180.xml"/><Relationship Id="rId7" Type="http://schemas.openxmlformats.org/officeDocument/2006/relationships/image" Target="../media/image27.png"/><Relationship Id="rId2" Type="http://schemas.openxmlformats.org/officeDocument/2006/relationships/tags" Target="../tags/tag179.xml"/><Relationship Id="rId1" Type="http://schemas.openxmlformats.org/officeDocument/2006/relationships/tags" Target="../tags/tag178.xml"/><Relationship Id="rId6" Type="http://schemas.openxmlformats.org/officeDocument/2006/relationships/notesSlide" Target="../notesSlides/notesSlide7.xml"/><Relationship Id="rId5" Type="http://schemas.openxmlformats.org/officeDocument/2006/relationships/slideLayout" Target="../slideLayouts/slideLayout4.xml"/><Relationship Id="rId4" Type="http://schemas.openxmlformats.org/officeDocument/2006/relationships/tags" Target="../tags/tag181.xml"/></Relationships>
</file>

<file path=ppt/slides/_rels/slide2.xml.rels><?xml version="1.0" encoding="UTF-8" standalone="yes"?>
<Relationships xmlns="http://schemas.openxmlformats.org/package/2006/relationships"><Relationship Id="rId3" Type="http://schemas.openxmlformats.org/officeDocument/2006/relationships/tags" Target="../tags/tag110.xml"/><Relationship Id="rId7" Type="http://schemas.openxmlformats.org/officeDocument/2006/relationships/image" Target="../media/image11.jpeg"/><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image" Target="../media/image10.gif"/><Relationship Id="rId5" Type="http://schemas.openxmlformats.org/officeDocument/2006/relationships/slideLayout" Target="../slideLayouts/slideLayout2.xml"/><Relationship Id="rId4" Type="http://schemas.openxmlformats.org/officeDocument/2006/relationships/tags" Target="../tags/tag111.xml"/></Relationships>
</file>

<file path=ppt/slides/_rels/slide20.xml.rels><?xml version="1.0" encoding="UTF-8" standalone="yes"?>
<Relationships xmlns="http://schemas.openxmlformats.org/package/2006/relationships"><Relationship Id="rId3" Type="http://schemas.openxmlformats.org/officeDocument/2006/relationships/tags" Target="../tags/tag184.xml"/><Relationship Id="rId7" Type="http://schemas.openxmlformats.org/officeDocument/2006/relationships/image" Target="../media/image28.png"/><Relationship Id="rId2" Type="http://schemas.openxmlformats.org/officeDocument/2006/relationships/tags" Target="../tags/tag183.xml"/><Relationship Id="rId1" Type="http://schemas.openxmlformats.org/officeDocument/2006/relationships/tags" Target="../tags/tag182.xml"/><Relationship Id="rId6" Type="http://schemas.openxmlformats.org/officeDocument/2006/relationships/notesSlide" Target="../notesSlides/notesSlide8.xml"/><Relationship Id="rId5" Type="http://schemas.openxmlformats.org/officeDocument/2006/relationships/slideLayout" Target="../slideLayouts/slideLayout2.xml"/><Relationship Id="rId4" Type="http://schemas.openxmlformats.org/officeDocument/2006/relationships/tags" Target="../tags/tag185.xml"/></Relationships>
</file>

<file path=ppt/slides/_rels/slide21.xml.rels><?xml version="1.0" encoding="UTF-8" standalone="yes"?>
<Relationships xmlns="http://schemas.openxmlformats.org/package/2006/relationships"><Relationship Id="rId3" Type="http://schemas.openxmlformats.org/officeDocument/2006/relationships/tags" Target="../tags/tag188.xml"/><Relationship Id="rId2" Type="http://schemas.openxmlformats.org/officeDocument/2006/relationships/tags" Target="../tags/tag187.xml"/><Relationship Id="rId1" Type="http://schemas.openxmlformats.org/officeDocument/2006/relationships/tags" Target="../tags/tag186.xml"/><Relationship Id="rId5" Type="http://schemas.openxmlformats.org/officeDocument/2006/relationships/image" Target="../media/image29.jpeg"/><Relationship Id="rId4"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 Id="rId5" Type="http://schemas.openxmlformats.org/officeDocument/2006/relationships/image" Target="../media/image30.png"/><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tags" Target="../tags/tag192.xml"/><Relationship Id="rId5" Type="http://schemas.openxmlformats.org/officeDocument/2006/relationships/image" Target="../media/image31.png"/><Relationship Id="rId4"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tags" Target="../tags/tag197.xml"/><Relationship Id="rId7" Type="http://schemas.openxmlformats.org/officeDocument/2006/relationships/image" Target="../media/image32.jpeg"/><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slideLayout" Target="../slideLayouts/slideLayout5.xml"/><Relationship Id="rId5" Type="http://schemas.openxmlformats.org/officeDocument/2006/relationships/tags" Target="../tags/tag199.xml"/><Relationship Id="rId4" Type="http://schemas.openxmlformats.org/officeDocument/2006/relationships/tags" Target="../tags/tag198.xml"/></Relationships>
</file>

<file path=ppt/slides/_rels/slide25.xml.rels><?xml version="1.0" encoding="UTF-8" standalone="yes"?>
<Relationships xmlns="http://schemas.openxmlformats.org/package/2006/relationships"><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tags" Target="../tags/tag200.xml"/><Relationship Id="rId5" Type="http://schemas.openxmlformats.org/officeDocument/2006/relationships/image" Target="../media/image33.jpeg"/><Relationship Id="rId4"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tags" Target="../tags/tag205.xml"/><Relationship Id="rId2" Type="http://schemas.openxmlformats.org/officeDocument/2006/relationships/tags" Target="../tags/tag204.xml"/><Relationship Id="rId1" Type="http://schemas.openxmlformats.org/officeDocument/2006/relationships/tags" Target="../tags/tag203.xml"/><Relationship Id="rId4"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tags" Target="../tags/tag208.xml"/><Relationship Id="rId2" Type="http://schemas.openxmlformats.org/officeDocument/2006/relationships/tags" Target="../tags/tag207.xml"/><Relationship Id="rId1" Type="http://schemas.openxmlformats.org/officeDocument/2006/relationships/tags" Target="../tags/tag206.xml"/><Relationship Id="rId6" Type="http://schemas.openxmlformats.org/officeDocument/2006/relationships/image" Target="../media/image34.jpeg"/><Relationship Id="rId5" Type="http://schemas.openxmlformats.org/officeDocument/2006/relationships/slideLayout" Target="../slideLayouts/slideLayout4.xml"/><Relationship Id="rId4" Type="http://schemas.openxmlformats.org/officeDocument/2006/relationships/tags" Target="../tags/tag209.xml"/></Relationships>
</file>

<file path=ppt/slides/_rels/slide28.xml.rels><?xml version="1.0" encoding="UTF-8" standalone="yes"?>
<Relationships xmlns="http://schemas.openxmlformats.org/package/2006/relationships"><Relationship Id="rId3" Type="http://schemas.openxmlformats.org/officeDocument/2006/relationships/tags" Target="../tags/tag212.xml"/><Relationship Id="rId2" Type="http://schemas.openxmlformats.org/officeDocument/2006/relationships/tags" Target="../tags/tag211.xml"/><Relationship Id="rId1" Type="http://schemas.openxmlformats.org/officeDocument/2006/relationships/tags" Target="../tags/tag210.xml"/><Relationship Id="rId6" Type="http://schemas.openxmlformats.org/officeDocument/2006/relationships/image" Target="../media/image35.gif"/><Relationship Id="rId5" Type="http://schemas.openxmlformats.org/officeDocument/2006/relationships/slideLayout" Target="../slideLayouts/slideLayout4.xml"/><Relationship Id="rId4" Type="http://schemas.openxmlformats.org/officeDocument/2006/relationships/tags" Target="../tags/tag213.xml"/></Relationships>
</file>

<file path=ppt/slides/_rels/slide29.xml.rels><?xml version="1.0" encoding="UTF-8" standalone="yes"?>
<Relationships xmlns="http://schemas.openxmlformats.org/package/2006/relationships"><Relationship Id="rId3" Type="http://schemas.openxmlformats.org/officeDocument/2006/relationships/tags" Target="../tags/tag216.xml"/><Relationship Id="rId7" Type="http://schemas.openxmlformats.org/officeDocument/2006/relationships/image" Target="../media/image36.jpeg"/><Relationship Id="rId2" Type="http://schemas.openxmlformats.org/officeDocument/2006/relationships/tags" Target="../tags/tag215.xml"/><Relationship Id="rId1" Type="http://schemas.openxmlformats.org/officeDocument/2006/relationships/tags" Target="../tags/tag214.xml"/><Relationship Id="rId6" Type="http://schemas.openxmlformats.org/officeDocument/2006/relationships/slideLayout" Target="../slideLayouts/slideLayout2.xml"/><Relationship Id="rId5" Type="http://schemas.openxmlformats.org/officeDocument/2006/relationships/tags" Target="../tags/tag218.xml"/><Relationship Id="rId4" Type="http://schemas.openxmlformats.org/officeDocument/2006/relationships/tags" Target="../tags/tag217.xml"/></Relationships>
</file>

<file path=ppt/slides/_rels/slide3.xml.rels><?xml version="1.0" encoding="UTF-8" standalone="yes"?>
<Relationships xmlns="http://schemas.openxmlformats.org/package/2006/relationships"><Relationship Id="rId8" Type="http://schemas.openxmlformats.org/officeDocument/2006/relationships/tags" Target="../tags/tag119.xml"/><Relationship Id="rId13" Type="http://schemas.openxmlformats.org/officeDocument/2006/relationships/image" Target="../media/image14.jpeg"/><Relationship Id="rId18" Type="http://schemas.openxmlformats.org/officeDocument/2006/relationships/image" Target="../media/image19.jpeg"/><Relationship Id="rId3" Type="http://schemas.openxmlformats.org/officeDocument/2006/relationships/tags" Target="../tags/tag114.xml"/><Relationship Id="rId7" Type="http://schemas.openxmlformats.org/officeDocument/2006/relationships/tags" Target="../tags/tag118.xml"/><Relationship Id="rId12" Type="http://schemas.openxmlformats.org/officeDocument/2006/relationships/image" Target="../media/image13.jpeg"/><Relationship Id="rId17" Type="http://schemas.openxmlformats.org/officeDocument/2006/relationships/image" Target="../media/image18.jpeg"/><Relationship Id="rId2" Type="http://schemas.openxmlformats.org/officeDocument/2006/relationships/tags" Target="../tags/tag113.xml"/><Relationship Id="rId16" Type="http://schemas.openxmlformats.org/officeDocument/2006/relationships/image" Target="../media/image17.jpeg"/><Relationship Id="rId1" Type="http://schemas.openxmlformats.org/officeDocument/2006/relationships/tags" Target="../tags/tag112.xml"/><Relationship Id="rId6" Type="http://schemas.openxmlformats.org/officeDocument/2006/relationships/tags" Target="../tags/tag117.xml"/><Relationship Id="rId11" Type="http://schemas.openxmlformats.org/officeDocument/2006/relationships/image" Target="../media/image12.jpeg"/><Relationship Id="rId5" Type="http://schemas.openxmlformats.org/officeDocument/2006/relationships/tags" Target="../tags/tag116.xml"/><Relationship Id="rId15" Type="http://schemas.openxmlformats.org/officeDocument/2006/relationships/image" Target="../media/image16.jpeg"/><Relationship Id="rId10" Type="http://schemas.openxmlformats.org/officeDocument/2006/relationships/slideLayout" Target="../slideLayouts/slideLayout7.xml"/><Relationship Id="rId4" Type="http://schemas.openxmlformats.org/officeDocument/2006/relationships/tags" Target="../tags/tag115.xml"/><Relationship Id="rId9" Type="http://schemas.openxmlformats.org/officeDocument/2006/relationships/tags" Target="../tags/tag120.xml"/><Relationship Id="rId14" Type="http://schemas.openxmlformats.org/officeDocument/2006/relationships/image" Target="../media/image15.jpeg"/></Relationships>
</file>

<file path=ppt/slides/_rels/slide30.xml.rels><?xml version="1.0" encoding="UTF-8" standalone="yes"?>
<Relationships xmlns="http://schemas.openxmlformats.org/package/2006/relationships"><Relationship Id="rId3" Type="http://schemas.openxmlformats.org/officeDocument/2006/relationships/tags" Target="../tags/tag221.xml"/><Relationship Id="rId2" Type="http://schemas.openxmlformats.org/officeDocument/2006/relationships/tags" Target="../tags/tag220.xml"/><Relationship Id="rId1" Type="http://schemas.openxmlformats.org/officeDocument/2006/relationships/tags" Target="../tags/tag219.xml"/><Relationship Id="rId5" Type="http://schemas.openxmlformats.org/officeDocument/2006/relationships/slideLayout" Target="../slideLayouts/slideLayout8.xml"/><Relationship Id="rId4" Type="http://schemas.openxmlformats.org/officeDocument/2006/relationships/tags" Target="../tags/tag222.xml"/></Relationships>
</file>

<file path=ppt/slides/_rels/slide4.xml.rels><?xml version="1.0" encoding="UTF-8" standalone="yes"?>
<Relationships xmlns="http://schemas.openxmlformats.org/package/2006/relationships"><Relationship Id="rId3" Type="http://schemas.openxmlformats.org/officeDocument/2006/relationships/tags" Target="../tags/tag123.xml"/><Relationship Id="rId7" Type="http://schemas.openxmlformats.org/officeDocument/2006/relationships/image" Target="../media/image20.wmf"/><Relationship Id="rId2" Type="http://schemas.openxmlformats.org/officeDocument/2006/relationships/tags" Target="../tags/tag122.xml"/><Relationship Id="rId1" Type="http://schemas.openxmlformats.org/officeDocument/2006/relationships/tags" Target="../tags/tag121.xml"/><Relationship Id="rId6" Type="http://schemas.openxmlformats.org/officeDocument/2006/relationships/notesSlide" Target="../notesSlides/notesSlide1.xml"/><Relationship Id="rId5" Type="http://schemas.openxmlformats.org/officeDocument/2006/relationships/slideLayout" Target="../slideLayouts/slideLayout12.xml"/><Relationship Id="rId4" Type="http://schemas.openxmlformats.org/officeDocument/2006/relationships/tags" Target="../tags/tag124.xml"/></Relationships>
</file>

<file path=ppt/slides/_rels/slide5.xml.rels><?xml version="1.0" encoding="UTF-8" standalone="yes"?>
<Relationships xmlns="http://schemas.openxmlformats.org/package/2006/relationships"><Relationship Id="rId3" Type="http://schemas.openxmlformats.org/officeDocument/2006/relationships/tags" Target="../tags/tag127.xml"/><Relationship Id="rId2" Type="http://schemas.openxmlformats.org/officeDocument/2006/relationships/tags" Target="../tags/tag126.xml"/><Relationship Id="rId1" Type="http://schemas.openxmlformats.org/officeDocument/2006/relationships/tags" Target="../tags/tag125.xml"/><Relationship Id="rId6" Type="http://schemas.openxmlformats.org/officeDocument/2006/relationships/image" Target="../media/image21.jpeg"/><Relationship Id="rId5" Type="http://schemas.openxmlformats.org/officeDocument/2006/relationships/slideLayout" Target="../slideLayouts/slideLayout9.xml"/><Relationship Id="rId4" Type="http://schemas.openxmlformats.org/officeDocument/2006/relationships/tags" Target="../tags/tag128.xml"/></Relationships>
</file>

<file path=ppt/slides/_rels/slide6.xml.rels><?xml version="1.0" encoding="UTF-8" standalone="yes"?>
<Relationships xmlns="http://schemas.openxmlformats.org/package/2006/relationships"><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tags" Target="../tags/tag129.xml"/><Relationship Id="rId5" Type="http://schemas.openxmlformats.org/officeDocument/2006/relationships/image" Target="../media/image22.png"/><Relationship Id="rId4"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8" Type="http://schemas.openxmlformats.org/officeDocument/2006/relationships/hyperlink" Target="http://cesdaisi.wikispaces.com/Measures" TargetMode="External"/><Relationship Id="rId3" Type="http://schemas.openxmlformats.org/officeDocument/2006/relationships/tags" Target="../tags/tag134.xml"/><Relationship Id="rId7" Type="http://schemas.openxmlformats.org/officeDocument/2006/relationships/image" Target="../media/image22.png"/><Relationship Id="rId2" Type="http://schemas.openxmlformats.org/officeDocument/2006/relationships/tags" Target="../tags/tag133.xml"/><Relationship Id="rId1" Type="http://schemas.openxmlformats.org/officeDocument/2006/relationships/tags" Target="../tags/tag132.xml"/><Relationship Id="rId6" Type="http://schemas.openxmlformats.org/officeDocument/2006/relationships/slideLayout" Target="../slideLayouts/slideLayout9.xml"/><Relationship Id="rId5" Type="http://schemas.openxmlformats.org/officeDocument/2006/relationships/tags" Target="../tags/tag136.xml"/><Relationship Id="rId4" Type="http://schemas.openxmlformats.org/officeDocument/2006/relationships/tags" Target="../tags/tag135.xml"/></Relationships>
</file>

<file path=ppt/slides/_rels/slide8.xml.rels><?xml version="1.0" encoding="UTF-8" standalone="yes"?>
<Relationships xmlns="http://schemas.openxmlformats.org/package/2006/relationships"><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image" Target="../media/image23.png"/><Relationship Id="rId5" Type="http://schemas.openxmlformats.org/officeDocument/2006/relationships/slideLayout" Target="../slideLayouts/slideLayout9.xml"/><Relationship Id="rId4" Type="http://schemas.openxmlformats.org/officeDocument/2006/relationships/tags" Target="../tags/tag140.xml"/></Relationships>
</file>

<file path=ppt/slides/_rels/slide9.xml.rels><?xml version="1.0" encoding="UTF-8" standalone="yes"?>
<Relationships xmlns="http://schemas.openxmlformats.org/package/2006/relationships"><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image" Target="../media/image22.png"/><Relationship Id="rId5" Type="http://schemas.openxmlformats.org/officeDocument/2006/relationships/slideLayout" Target="../slideLayouts/slideLayout9.xml"/><Relationship Id="rId4" Type="http://schemas.openxmlformats.org/officeDocument/2006/relationships/tags" Target="../tags/tag14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solidFill>
                  <a:srgbClr val="FF0000"/>
                </a:solidFill>
              </a:rPr>
              <a:t>AISI </a:t>
            </a:r>
            <a:endParaRPr lang="en-CA" dirty="0">
              <a:solidFill>
                <a:srgbClr val="FF0000"/>
              </a:solidFill>
            </a:endParaRPr>
          </a:p>
        </p:txBody>
      </p:sp>
      <p:sp>
        <p:nvSpPr>
          <p:cNvPr id="3" name="Subtitle 2"/>
          <p:cNvSpPr>
            <a:spLocks noGrp="1"/>
          </p:cNvSpPr>
          <p:nvPr>
            <p:ph type="body" idx="1"/>
            <p:custDataLst>
              <p:tags r:id="rId3"/>
            </p:custDataLst>
          </p:nvPr>
        </p:nvSpPr>
        <p:spPr/>
        <p:txBody>
          <a:bodyPr/>
          <a:lstStyle/>
          <a:p>
            <a:r>
              <a:rPr lang="en-US" dirty="0" smtClean="0">
                <a:solidFill>
                  <a:srgbClr val="FF0000"/>
                </a:solidFill>
              </a:rPr>
              <a:t>April 2012</a:t>
            </a:r>
            <a:endParaRPr lang="en-CA" dirty="0">
              <a:solidFill>
                <a:srgbClr val="FF0000"/>
              </a:solidFill>
            </a:endParaRPr>
          </a:p>
        </p:txBody>
      </p:sp>
      <p:pic>
        <p:nvPicPr>
          <p:cNvPr id="1026" name="Picture 2" descr="d:\users\lsteele.CESD\AppData\Local\Microsoft\Windows\Temporary Internet Files\Content.IE5\BYOXPBYM\MP900444188[1].jpg"/>
          <p:cNvPicPr>
            <a:picLocks noChangeAspect="1" noChangeArrowheads="1"/>
          </p:cNvPicPr>
          <p:nvPr>
            <p:custDataLst>
              <p:tags r:id="rId4"/>
            </p:custDataLst>
          </p:nvPr>
        </p:nvPicPr>
        <p:blipFill>
          <a:blip r:embed="rId6" cstate="print">
            <a:extLst>
              <a:ext uri="{28A0092B-C50C-407E-A947-70E740481C1C}">
                <a14:useLocalDpi xmlns:a14="http://schemas.microsoft.com/office/drawing/2010/main" val="0"/>
              </a:ext>
            </a:extLst>
          </a:blip>
          <a:srcRect/>
          <a:stretch>
            <a:fillRect/>
          </a:stretch>
        </p:blipFill>
        <p:spPr bwMode="auto">
          <a:xfrm rot="5400000">
            <a:off x="3104926" y="-742726"/>
            <a:ext cx="4153348" cy="6248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5980069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custDataLst>
              <p:tags r:id="rId2"/>
            </p:custDataLst>
          </p:nvPr>
        </p:nvSpPr>
        <p:spPr>
          <a:xfrm>
            <a:off x="457200" y="609600"/>
            <a:ext cx="8229600" cy="914400"/>
          </a:xfrm>
        </p:spPr>
        <p:txBody>
          <a:bodyPr>
            <a:normAutofit/>
          </a:bodyPr>
          <a:lstStyle/>
          <a:p>
            <a:r>
              <a:rPr lang="en-US" sz="3200" dirty="0" smtClean="0"/>
              <a:t>FOCUS GROUPS</a:t>
            </a:r>
            <a:endParaRPr lang="en-CA" sz="3200" dirty="0"/>
          </a:p>
        </p:txBody>
      </p:sp>
      <p:sp>
        <p:nvSpPr>
          <p:cNvPr id="4" name="Text Placeholder 3"/>
          <p:cNvSpPr>
            <a:spLocks noGrp="1"/>
          </p:cNvSpPr>
          <p:nvPr>
            <p:ph type="body" sz="half" idx="2"/>
            <p:custDataLst>
              <p:tags r:id="rId3"/>
            </p:custDataLst>
          </p:nvPr>
        </p:nvSpPr>
        <p:spPr>
          <a:xfrm>
            <a:off x="457200" y="1447800"/>
            <a:ext cx="4114800" cy="4117848"/>
          </a:xfrm>
        </p:spPr>
        <p:txBody>
          <a:bodyPr/>
          <a:lstStyle/>
          <a:p>
            <a:r>
              <a:rPr lang="en-US" sz="2000" b="1" dirty="0" smtClean="0"/>
              <a:t>How do I run a focus group?</a:t>
            </a:r>
          </a:p>
          <a:p>
            <a:pPr marL="628650" lvl="1" indent="-171450">
              <a:buFont typeface="Arial" pitchFamily="34" charset="0"/>
              <a:buChar char="•"/>
            </a:pPr>
            <a:r>
              <a:rPr lang="en-US" sz="2000" dirty="0" smtClean="0"/>
              <a:t>Well….let’s see!</a:t>
            </a:r>
          </a:p>
          <a:p>
            <a:endParaRPr lang="en-CA" dirty="0"/>
          </a:p>
        </p:txBody>
      </p:sp>
      <p:pic>
        <p:nvPicPr>
          <p:cNvPr id="4098" name="Picture 2"/>
          <p:cNvPicPr>
            <a:picLocks noChangeAspect="1" noChangeArrowheads="1"/>
          </p:cNvPicPr>
          <p:nvPr>
            <p:custDataLst>
              <p:tags r:id="rId4"/>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2209800" y="2057400"/>
            <a:ext cx="6705600" cy="408771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Tree>
    <p:custDataLst>
      <p:tags r:id="rId1"/>
    </p:custDataLst>
    <p:extLst>
      <p:ext uri="{BB962C8B-B14F-4D97-AF65-F5344CB8AC3E}">
        <p14:creationId xmlns:p14="http://schemas.microsoft.com/office/powerpoint/2010/main" val="24772964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Focus Group Discussions</a:t>
            </a:r>
            <a:endParaRPr lang="en-CA" dirty="0"/>
          </a:p>
        </p:txBody>
      </p:sp>
      <p:graphicFrame>
        <p:nvGraphicFramePr>
          <p:cNvPr id="4" name="Table 3"/>
          <p:cNvGraphicFramePr>
            <a:graphicFrameLocks noGrp="1"/>
          </p:cNvGraphicFramePr>
          <p:nvPr>
            <p:custDataLst>
              <p:tags r:id="rId3"/>
            </p:custDataLst>
            <p:extLst>
              <p:ext uri="{D42A27DB-BD31-4B8C-83A1-F6EECF244321}">
                <p14:modId xmlns:p14="http://schemas.microsoft.com/office/powerpoint/2010/main" val="2439337635"/>
              </p:ext>
            </p:extLst>
          </p:nvPr>
        </p:nvGraphicFramePr>
        <p:xfrm>
          <a:off x="228600" y="1828800"/>
          <a:ext cx="8610599" cy="4495805"/>
        </p:xfrm>
        <a:graphic>
          <a:graphicData uri="http://schemas.openxmlformats.org/drawingml/2006/table">
            <a:tbl>
              <a:tblPr firstRow="1" firstCol="1" bandRow="1">
                <a:tableStyleId>{FABFCF23-3B69-468F-B69F-88F6DE6A72F2}</a:tableStyleId>
              </a:tblPr>
              <a:tblGrid>
                <a:gridCol w="1712695"/>
                <a:gridCol w="1712695"/>
                <a:gridCol w="1745752"/>
                <a:gridCol w="1712695"/>
                <a:gridCol w="1726762"/>
              </a:tblGrid>
              <a:tr h="396209">
                <a:tc>
                  <a:txBody>
                    <a:bodyPr/>
                    <a:lstStyle/>
                    <a:p>
                      <a:pPr marL="0" marR="0" algn="ctr">
                        <a:lnSpc>
                          <a:spcPct val="115000"/>
                        </a:lnSpc>
                        <a:spcBef>
                          <a:spcPts val="0"/>
                        </a:spcBef>
                        <a:spcAft>
                          <a:spcPts val="0"/>
                        </a:spcAft>
                      </a:pPr>
                      <a:r>
                        <a:rPr lang="en-CA" sz="2000" dirty="0">
                          <a:effectLst/>
                        </a:rPr>
                        <a:t>Boardroom</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CA" sz="2000" dirty="0">
                          <a:effectLst/>
                        </a:rPr>
                        <a:t>Caribbean A</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CA" sz="2000" dirty="0">
                          <a:effectLst/>
                        </a:rPr>
                        <a:t>Caribbean B</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CA" sz="2000" dirty="0">
                          <a:effectLst/>
                        </a:rPr>
                        <a:t>Boardroom</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CA" sz="2000" dirty="0">
                          <a:effectLst/>
                        </a:rPr>
                        <a:t>Bermuda</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r h="410504">
                <a:tc>
                  <a:txBody>
                    <a:bodyPr/>
                    <a:lstStyle/>
                    <a:p>
                      <a:pPr marL="0" marR="0" algn="ctr">
                        <a:lnSpc>
                          <a:spcPct val="115000"/>
                        </a:lnSpc>
                        <a:spcBef>
                          <a:spcPts val="0"/>
                        </a:spcBef>
                        <a:spcAft>
                          <a:spcPts val="0"/>
                        </a:spcAft>
                      </a:pPr>
                      <a:r>
                        <a:rPr lang="en-CA" sz="2000" b="0" dirty="0">
                          <a:effectLst/>
                        </a:rPr>
                        <a:t>Betty B</a:t>
                      </a:r>
                      <a:endParaRPr lang="en-CA" sz="1100" b="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Rhonda V</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Jamie V</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Patty T</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Angela W</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10504">
                <a:tc>
                  <a:txBody>
                    <a:bodyPr/>
                    <a:lstStyle/>
                    <a:p>
                      <a:pPr marL="0" marR="0" algn="ctr">
                        <a:lnSpc>
                          <a:spcPct val="115000"/>
                        </a:lnSpc>
                        <a:spcBef>
                          <a:spcPts val="0"/>
                        </a:spcBef>
                        <a:spcAft>
                          <a:spcPts val="0"/>
                        </a:spcAft>
                      </a:pPr>
                      <a:r>
                        <a:rPr lang="en-CA" sz="2000" b="0" dirty="0">
                          <a:effectLst/>
                        </a:rPr>
                        <a:t>Kim C</a:t>
                      </a:r>
                      <a:endParaRPr lang="en-CA" sz="1100" b="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Elisa J</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Erika </a:t>
                      </a:r>
                      <a:r>
                        <a:rPr lang="en-CA" sz="2000" dirty="0" smtClean="0">
                          <a:effectLst/>
                        </a:rPr>
                        <a:t>N*</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Jeff G</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Helene </a:t>
                      </a:r>
                      <a:r>
                        <a:rPr lang="en-CA" sz="2000" dirty="0" smtClean="0">
                          <a:effectLst/>
                        </a:rPr>
                        <a:t>F*</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10504">
                <a:tc>
                  <a:txBody>
                    <a:bodyPr/>
                    <a:lstStyle/>
                    <a:p>
                      <a:pPr marL="0" marR="0" algn="ctr">
                        <a:lnSpc>
                          <a:spcPct val="115000"/>
                        </a:lnSpc>
                        <a:spcBef>
                          <a:spcPts val="0"/>
                        </a:spcBef>
                        <a:spcAft>
                          <a:spcPts val="0"/>
                        </a:spcAft>
                      </a:pPr>
                      <a:r>
                        <a:rPr lang="en-CA" sz="2000" b="0" dirty="0">
                          <a:effectLst/>
                        </a:rPr>
                        <a:t>Sharon C</a:t>
                      </a:r>
                      <a:endParaRPr lang="en-CA" sz="1100" b="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Terry S</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Tyler B</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Jaclyn M</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Shawna J</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10504">
                <a:tc>
                  <a:txBody>
                    <a:bodyPr/>
                    <a:lstStyle/>
                    <a:p>
                      <a:pPr marL="0" marR="0" algn="ctr">
                        <a:lnSpc>
                          <a:spcPct val="115000"/>
                        </a:lnSpc>
                        <a:spcBef>
                          <a:spcPts val="0"/>
                        </a:spcBef>
                        <a:spcAft>
                          <a:spcPts val="0"/>
                        </a:spcAft>
                      </a:pPr>
                      <a:r>
                        <a:rPr lang="en-CA" sz="2000" b="0" dirty="0">
                          <a:effectLst/>
                        </a:rPr>
                        <a:t>Jackie H</a:t>
                      </a:r>
                      <a:endParaRPr lang="en-CA" sz="1100" b="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Tara </a:t>
                      </a:r>
                      <a:r>
                        <a:rPr lang="en-CA" sz="2000" dirty="0" smtClean="0">
                          <a:effectLst/>
                        </a:rPr>
                        <a:t>A*</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Erin B</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Jeff C</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Tracy L</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10504">
                <a:tc>
                  <a:txBody>
                    <a:bodyPr/>
                    <a:lstStyle/>
                    <a:p>
                      <a:pPr marL="0" marR="0" algn="ctr">
                        <a:lnSpc>
                          <a:spcPct val="115000"/>
                        </a:lnSpc>
                        <a:spcBef>
                          <a:spcPts val="0"/>
                        </a:spcBef>
                        <a:spcAft>
                          <a:spcPts val="0"/>
                        </a:spcAft>
                      </a:pPr>
                      <a:r>
                        <a:rPr lang="en-CA" sz="2000" b="0" dirty="0" smtClean="0">
                          <a:effectLst/>
                        </a:rPr>
                        <a:t>Caitlin F*</a:t>
                      </a:r>
                      <a:endParaRPr lang="en-CA" sz="1100" b="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Tanis K</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Christine C</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Dale J</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Kim G</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96209">
                <a:tc>
                  <a:txBody>
                    <a:bodyPr/>
                    <a:lstStyle/>
                    <a:p>
                      <a:pPr marL="0" marR="0" algn="ctr">
                        <a:lnSpc>
                          <a:spcPct val="115000"/>
                        </a:lnSpc>
                        <a:spcBef>
                          <a:spcPts val="0"/>
                        </a:spcBef>
                        <a:spcAft>
                          <a:spcPts val="0"/>
                        </a:spcAft>
                      </a:pPr>
                      <a:r>
                        <a:rPr lang="en-CA" sz="2000" b="0" dirty="0">
                          <a:effectLst/>
                        </a:rPr>
                        <a:t>Gary T</a:t>
                      </a:r>
                      <a:endParaRPr lang="en-CA" sz="1100" b="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Kelli H</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Janice W</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Loree S</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Scott M</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10504">
                <a:tc>
                  <a:txBody>
                    <a:bodyPr/>
                    <a:lstStyle/>
                    <a:p>
                      <a:pPr marL="0" marR="0" algn="ctr">
                        <a:lnSpc>
                          <a:spcPct val="115000"/>
                        </a:lnSpc>
                        <a:spcBef>
                          <a:spcPts val="0"/>
                        </a:spcBef>
                        <a:spcAft>
                          <a:spcPts val="0"/>
                        </a:spcAft>
                      </a:pPr>
                      <a:r>
                        <a:rPr lang="en-CA" sz="2000" b="0" dirty="0">
                          <a:effectLst/>
                        </a:rPr>
                        <a:t>David H</a:t>
                      </a:r>
                      <a:endParaRPr lang="en-CA" sz="1100" b="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John F</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Jocelyn P</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Natalie </a:t>
                      </a:r>
                      <a:r>
                        <a:rPr lang="en-CA" sz="2000" dirty="0" smtClean="0">
                          <a:effectLst/>
                        </a:rPr>
                        <a:t>P*</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Joanne B</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10504">
                <a:tc>
                  <a:txBody>
                    <a:bodyPr/>
                    <a:lstStyle/>
                    <a:p>
                      <a:pPr marL="0" marR="0" algn="ctr">
                        <a:lnSpc>
                          <a:spcPct val="115000"/>
                        </a:lnSpc>
                        <a:spcBef>
                          <a:spcPts val="0"/>
                        </a:spcBef>
                        <a:spcAft>
                          <a:spcPts val="0"/>
                        </a:spcAft>
                      </a:pPr>
                      <a:r>
                        <a:rPr lang="en-CA" sz="2000" b="0" dirty="0">
                          <a:effectLst/>
                        </a:rPr>
                        <a:t>Paul C</a:t>
                      </a:r>
                      <a:endParaRPr lang="en-CA" sz="1100" b="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Kristy B</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Jacqueline F</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Jeff D</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smtClean="0">
                          <a:effectLst/>
                        </a:rPr>
                        <a:t>Cherie </a:t>
                      </a:r>
                      <a:r>
                        <a:rPr lang="en-CA" sz="2000" dirty="0">
                          <a:effectLst/>
                        </a:rPr>
                        <a:t>S</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10504">
                <a:tc>
                  <a:txBody>
                    <a:bodyPr/>
                    <a:lstStyle/>
                    <a:p>
                      <a:pPr marL="0" marR="0" algn="ctr">
                        <a:lnSpc>
                          <a:spcPct val="115000"/>
                        </a:lnSpc>
                        <a:spcBef>
                          <a:spcPts val="0"/>
                        </a:spcBef>
                        <a:spcAft>
                          <a:spcPts val="0"/>
                        </a:spcAft>
                      </a:pPr>
                      <a:r>
                        <a:rPr lang="en-CA" sz="2000" b="0" dirty="0">
                          <a:effectLst/>
                        </a:rPr>
                        <a:t>Jeannette G</a:t>
                      </a:r>
                      <a:endParaRPr lang="en-CA" sz="1100" b="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Terry Ann R</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Jim B</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Allan W</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Niki R</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19355">
                <a:tc>
                  <a:txBody>
                    <a:bodyPr/>
                    <a:lstStyle/>
                    <a:p>
                      <a:pPr marL="0" marR="0" algn="ctr">
                        <a:lnSpc>
                          <a:spcPct val="115000"/>
                        </a:lnSpc>
                        <a:spcBef>
                          <a:spcPts val="0"/>
                        </a:spcBef>
                        <a:spcAft>
                          <a:spcPts val="0"/>
                        </a:spcAft>
                      </a:pPr>
                      <a:r>
                        <a:rPr lang="en-CA" sz="2000" b="0" dirty="0">
                          <a:effectLst/>
                        </a:rPr>
                        <a:t>Marilyn W</a:t>
                      </a:r>
                      <a:endParaRPr lang="en-CA" sz="1100" b="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 </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a:effectLst/>
                        </a:rPr>
                        <a:t> </a:t>
                      </a:r>
                      <a:endParaRPr lang="en-CA" sz="110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Lyle S</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CA" sz="2000" dirty="0">
                          <a:effectLst/>
                        </a:rPr>
                        <a:t> </a:t>
                      </a:r>
                      <a:endParaRPr lang="en-CA" sz="1100" dirty="0">
                        <a:effectLst/>
                        <a:latin typeface="Calibri"/>
                        <a:ea typeface="Times New Roman"/>
                        <a:cs typeface="Times New Roman"/>
                      </a:endParaRPr>
                    </a:p>
                  </a:txBody>
                  <a:tcPr marL="67786" marR="67786"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ustDataLst>
      <p:tags r:id="rId1"/>
    </p:custDataLst>
    <p:extLst>
      <p:ext uri="{BB962C8B-B14F-4D97-AF65-F5344CB8AC3E}">
        <p14:creationId xmlns:p14="http://schemas.microsoft.com/office/powerpoint/2010/main" val="18058241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t>Analyzing Data</a:t>
            </a:r>
            <a:endParaRPr lang="en-CA" b="1" dirty="0"/>
          </a:p>
        </p:txBody>
      </p:sp>
      <p:sp>
        <p:nvSpPr>
          <p:cNvPr id="3" name="Content Placeholder 2"/>
          <p:cNvSpPr>
            <a:spLocks noGrp="1"/>
          </p:cNvSpPr>
          <p:nvPr>
            <p:ph idx="1"/>
            <p:custDataLst>
              <p:tags r:id="rId3"/>
            </p:custDataLst>
          </p:nvPr>
        </p:nvSpPr>
        <p:spPr>
          <a:xfrm>
            <a:off x="228600" y="1828800"/>
            <a:ext cx="8686800" cy="4724400"/>
          </a:xfrm>
        </p:spPr>
        <p:txBody>
          <a:bodyPr>
            <a:normAutofit/>
          </a:bodyPr>
          <a:lstStyle/>
          <a:p>
            <a:pPr lvl="0"/>
            <a:r>
              <a:rPr lang="en-US" dirty="0" smtClean="0"/>
              <a:t>Common </a:t>
            </a:r>
            <a:r>
              <a:rPr lang="en-US" dirty="0"/>
              <a:t>considerations in analyzing focus group data are:</a:t>
            </a:r>
            <a:endParaRPr lang="en-CA" dirty="0"/>
          </a:p>
          <a:p>
            <a:pPr lvl="1"/>
            <a:r>
              <a:rPr lang="en-US" sz="2000" b="1" dirty="0"/>
              <a:t>Words</a:t>
            </a:r>
            <a:r>
              <a:rPr lang="en-US" sz="1900" dirty="0"/>
              <a:t>: identify commonly used words; cluster similar concepts </a:t>
            </a:r>
            <a:r>
              <a:rPr lang="en-US" sz="1900" dirty="0" smtClean="0"/>
              <a:t>together. </a:t>
            </a:r>
            <a:r>
              <a:rPr lang="en-US" sz="1900" i="1" dirty="0"/>
              <a:t>Also consider nonverbal communication related to the words, such as body language and the intensity expressed by the speed, volume, or pitch of speech.</a:t>
            </a:r>
            <a:endParaRPr lang="en-CA" sz="1900" i="1" dirty="0"/>
          </a:p>
          <a:p>
            <a:pPr lvl="1"/>
            <a:r>
              <a:rPr lang="en-US" sz="2000" b="1" dirty="0"/>
              <a:t>Patterns</a:t>
            </a:r>
            <a:r>
              <a:rPr lang="en-US" sz="1900" dirty="0"/>
              <a:t>: Do participants change or reverse statement after hearing from each other? What comments were offered by more than one participant? What themes were supported or rejected by more than one participant? What issues or questions were especially easy or difficult for the group to resolve?</a:t>
            </a:r>
            <a:endParaRPr lang="en-CA" sz="1900" dirty="0"/>
          </a:p>
          <a:p>
            <a:pPr lvl="1"/>
            <a:r>
              <a:rPr lang="en-US" sz="2000" b="1" dirty="0" smtClean="0"/>
              <a:t>Specificity </a:t>
            </a:r>
            <a:r>
              <a:rPr lang="en-US" sz="2000" b="1" dirty="0"/>
              <a:t>of Responses</a:t>
            </a:r>
            <a:r>
              <a:rPr lang="en-US" sz="1900" dirty="0"/>
              <a:t>: Give more weight to responses that are specific and based on experiences than those that are vague and impersonal. Give more weight to responses in the first person rather than hypothetical third person. </a:t>
            </a:r>
            <a:endParaRPr lang="en-CA" sz="1900" dirty="0"/>
          </a:p>
        </p:txBody>
      </p:sp>
    </p:spTree>
    <p:custDataLst>
      <p:tags r:id="rId1"/>
    </p:custDataLst>
    <p:extLst>
      <p:ext uri="{BB962C8B-B14F-4D97-AF65-F5344CB8AC3E}">
        <p14:creationId xmlns:p14="http://schemas.microsoft.com/office/powerpoint/2010/main" val="30683829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custDataLst>
              <p:tags r:id="rId2"/>
            </p:custDataLst>
          </p:nvPr>
        </p:nvSpPr>
        <p:spPr/>
        <p:txBody>
          <a:bodyPr>
            <a:normAutofit/>
          </a:bodyPr>
          <a:lstStyle/>
          <a:p>
            <a:r>
              <a:rPr lang="en-US" sz="3600" dirty="0" smtClean="0">
                <a:solidFill>
                  <a:srgbClr val="FF0000"/>
                </a:solidFill>
              </a:rPr>
              <a:t>NEWS N’ NOTES</a:t>
            </a:r>
            <a:endParaRPr lang="en-CA" sz="3600" dirty="0">
              <a:solidFill>
                <a:srgbClr val="FF0000"/>
              </a:solidFill>
            </a:endParaRPr>
          </a:p>
        </p:txBody>
      </p:sp>
      <p:pic>
        <p:nvPicPr>
          <p:cNvPr id="5" name="Picture 2" descr="d:\users\lsteele\AppData\Local\Microsoft\Windows\Temporary Internet Files\Content.IE5\8RBMWFN3\MP900314269[1].jpg"/>
          <p:cNvPicPr>
            <a:picLocks noChangeAspect="1" noChangeArrowheads="1"/>
          </p:cNvPicPr>
          <p:nvPr>
            <p:custDataLst>
              <p:tags r:id="rId3"/>
            </p:custDataLst>
          </p:nvPr>
        </p:nvPicPr>
        <p:blipFill>
          <a:blip r:embed="rId5" cstate="print">
            <a:extLst>
              <a:ext uri="{28A0092B-C50C-407E-A947-70E740481C1C}">
                <a14:useLocalDpi xmlns:a14="http://schemas.microsoft.com/office/drawing/2010/main" val="0"/>
              </a:ext>
            </a:extLst>
          </a:blip>
          <a:srcRect/>
          <a:stretch>
            <a:fillRect/>
          </a:stretch>
        </p:blipFill>
        <p:spPr bwMode="auto">
          <a:xfrm>
            <a:off x="4032955" y="1981200"/>
            <a:ext cx="4721547" cy="3187044"/>
          </a:xfrm>
          <a:prstGeom prst="rect">
            <a:avLst/>
          </a:prstGeom>
          <a:noFill/>
          <a:ln w="79375">
            <a:solidFill>
              <a:schemeClr val="tx1"/>
            </a:solidFill>
            <a:miter lim="800000"/>
          </a:ln>
          <a:effectLst>
            <a:outerShdw blurRad="50800" dist="38100" dir="5400000" algn="ctr" rotWithShape="0">
              <a:srgbClr val="000000">
                <a:alpha val="42000"/>
              </a:srgbClr>
            </a:outerShdw>
          </a:effectLst>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99003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QLE:  Where have we been?</a:t>
            </a:r>
            <a:endParaRPr lang="en-CA" dirty="0">
              <a:solidFill>
                <a:srgbClr val="FFFF00"/>
              </a:solidFill>
            </a:endParaRPr>
          </a:p>
        </p:txBody>
      </p:sp>
      <p:sp>
        <p:nvSpPr>
          <p:cNvPr id="3" name="Content Placeholder 2"/>
          <p:cNvSpPr>
            <a:spLocks noGrp="1"/>
          </p:cNvSpPr>
          <p:nvPr>
            <p:ph sz="quarter" idx="13"/>
            <p:custDataLst>
              <p:tags r:id="rId3"/>
            </p:custDataLst>
          </p:nvPr>
        </p:nvSpPr>
        <p:spPr>
          <a:xfrm>
            <a:off x="4572000" y="2057400"/>
            <a:ext cx="4038600" cy="4114800"/>
          </a:xfrm>
        </p:spPr>
        <p:txBody>
          <a:bodyPr>
            <a:normAutofit/>
          </a:bodyPr>
          <a:lstStyle/>
          <a:p>
            <a:r>
              <a:rPr lang="en-US" sz="4000" dirty="0" smtClean="0"/>
              <a:t>We have facilitated over 37 discussions… so far…. to build the QLE.</a:t>
            </a:r>
            <a:endParaRPr lang="en-CA" sz="4000" dirty="0"/>
          </a:p>
        </p:txBody>
      </p:sp>
      <p:pic>
        <p:nvPicPr>
          <p:cNvPr id="5" name="Content Placeholder 4"/>
          <p:cNvPicPr>
            <a:picLocks noGrp="1" noChangeAspect="1"/>
          </p:cNvPicPr>
          <p:nvPr>
            <p:ph sz="quarter" idx="14"/>
            <p:custDataLst>
              <p:tags r:id="rId4"/>
            </p:custDataLst>
          </p:nvPr>
        </p:nvPicPr>
        <p:blipFill>
          <a:blip r:embed="rId7" cstate="print">
            <a:extLst>
              <a:ext uri="{28A0092B-C50C-407E-A947-70E740481C1C}">
                <a14:useLocalDpi xmlns:a14="http://schemas.microsoft.com/office/drawing/2010/main" val="0"/>
              </a:ext>
            </a:extLst>
          </a:blip>
          <a:stretch>
            <a:fillRect/>
          </a:stretch>
        </p:blipFill>
        <p:spPr>
          <a:xfrm>
            <a:off x="1371600" y="2286000"/>
            <a:ext cx="2712985" cy="3310923"/>
          </a:xfrm>
        </p:spPr>
      </p:pic>
    </p:spTree>
    <p:custDataLst>
      <p:tags r:id="rId1"/>
    </p:custDataLst>
    <p:extLst>
      <p:ext uri="{BB962C8B-B14F-4D97-AF65-F5344CB8AC3E}">
        <p14:creationId xmlns:p14="http://schemas.microsoft.com/office/powerpoint/2010/main" val="41444610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QLE:  Early October</a:t>
            </a:r>
            <a:endParaRPr lang="en-CA" dirty="0">
              <a:solidFill>
                <a:srgbClr val="FFFF00"/>
              </a:solidFill>
            </a:endParaRPr>
          </a:p>
        </p:txBody>
      </p:sp>
      <p:sp>
        <p:nvSpPr>
          <p:cNvPr id="3" name="Content Placeholder 2"/>
          <p:cNvSpPr>
            <a:spLocks noGrp="1"/>
          </p:cNvSpPr>
          <p:nvPr>
            <p:ph sz="quarter" idx="13"/>
            <p:custDataLst>
              <p:tags r:id="rId3"/>
            </p:custDataLst>
          </p:nvPr>
        </p:nvSpPr>
        <p:spPr>
          <a:xfrm>
            <a:off x="4572000" y="762000"/>
            <a:ext cx="4419600" cy="5791200"/>
          </a:xfrm>
        </p:spPr>
        <p:txBody>
          <a:bodyPr>
            <a:normAutofit fontScale="77500" lnSpcReduction="20000"/>
          </a:bodyPr>
          <a:lstStyle/>
          <a:p>
            <a:r>
              <a:rPr lang="en-US" sz="3100" dirty="0"/>
              <a:t>Clarified and </a:t>
            </a:r>
            <a:r>
              <a:rPr lang="en-US" sz="3100" dirty="0">
                <a:solidFill>
                  <a:srgbClr val="FF0000"/>
                </a:solidFill>
              </a:rPr>
              <a:t>re-wrote background </a:t>
            </a:r>
            <a:endParaRPr lang="en-US" sz="3100" dirty="0" smtClean="0">
              <a:solidFill>
                <a:srgbClr val="FF0000"/>
              </a:solidFill>
            </a:endParaRPr>
          </a:p>
          <a:p>
            <a:r>
              <a:rPr lang="en-US" sz="3100" dirty="0" smtClean="0">
                <a:solidFill>
                  <a:srgbClr val="FF0000"/>
                </a:solidFill>
              </a:rPr>
              <a:t>The </a:t>
            </a:r>
            <a:r>
              <a:rPr lang="en-US" sz="3100" dirty="0">
                <a:solidFill>
                  <a:srgbClr val="FF0000"/>
                </a:solidFill>
              </a:rPr>
              <a:t>Core: </a:t>
            </a:r>
          </a:p>
          <a:p>
            <a:pPr lvl="1"/>
            <a:r>
              <a:rPr lang="en-US" sz="3100" b="1" dirty="0"/>
              <a:t>Relationships: </a:t>
            </a:r>
            <a:r>
              <a:rPr lang="en-US" sz="3100" dirty="0"/>
              <a:t>added the connection to parents; included a focus on genuine </a:t>
            </a:r>
            <a:r>
              <a:rPr lang="en-US" sz="3100" b="1" dirty="0"/>
              <a:t>interest in students;</a:t>
            </a:r>
          </a:p>
          <a:p>
            <a:pPr lvl="1"/>
            <a:r>
              <a:rPr lang="en-US" sz="3100" b="1" dirty="0"/>
              <a:t>Student Engagement: </a:t>
            </a:r>
            <a:r>
              <a:rPr lang="en-US" sz="3100" dirty="0"/>
              <a:t>made language less </a:t>
            </a:r>
            <a:r>
              <a:rPr lang="en-US" sz="3100" dirty="0" smtClean="0"/>
              <a:t>prescriptive </a:t>
            </a:r>
            <a:r>
              <a:rPr lang="en-US" sz="3100" dirty="0"/>
              <a:t>in terms of describing instructional practice</a:t>
            </a:r>
          </a:p>
          <a:p>
            <a:r>
              <a:rPr lang="en-US" sz="3100" dirty="0">
                <a:solidFill>
                  <a:srgbClr val="FF0000"/>
                </a:solidFill>
              </a:rPr>
              <a:t>The Cultural Elements: </a:t>
            </a:r>
            <a:r>
              <a:rPr lang="en-US" sz="3100" dirty="0"/>
              <a:t>expanded explanation around literacy/numeracy</a:t>
            </a:r>
          </a:p>
          <a:p>
            <a:pPr marL="0" indent="0">
              <a:buNone/>
            </a:pPr>
            <a:endParaRPr lang="en-CA" sz="4000" dirty="0"/>
          </a:p>
        </p:txBody>
      </p:sp>
      <p:pic>
        <p:nvPicPr>
          <p:cNvPr id="5" name="Content Placeholder 4"/>
          <p:cNvPicPr>
            <a:picLocks noGrp="1" noChangeAspect="1"/>
          </p:cNvPicPr>
          <p:nvPr>
            <p:ph sz="quarter" idx="14"/>
            <p:custDataLst>
              <p:tags r:id="rId4"/>
            </p:custDataLst>
          </p:nvPr>
        </p:nvPicPr>
        <p:blipFill>
          <a:blip r:embed="rId7" cstate="print">
            <a:extLst>
              <a:ext uri="{28A0092B-C50C-407E-A947-70E740481C1C}">
                <a14:useLocalDpi xmlns:a14="http://schemas.microsoft.com/office/drawing/2010/main" val="0"/>
              </a:ext>
            </a:extLst>
          </a:blip>
          <a:stretch>
            <a:fillRect/>
          </a:stretch>
        </p:blipFill>
        <p:spPr>
          <a:xfrm>
            <a:off x="1371600" y="2286000"/>
            <a:ext cx="2712985" cy="3310923"/>
          </a:xfrm>
        </p:spPr>
      </p:pic>
    </p:spTree>
    <p:custDataLst>
      <p:tags r:id="rId1"/>
    </p:custDataLst>
    <p:extLst>
      <p:ext uri="{BB962C8B-B14F-4D97-AF65-F5344CB8AC3E}">
        <p14:creationId xmlns:p14="http://schemas.microsoft.com/office/powerpoint/2010/main" val="2236367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QLE:  End October</a:t>
            </a:r>
            <a:endParaRPr lang="en-CA" dirty="0">
              <a:solidFill>
                <a:srgbClr val="FFFF00"/>
              </a:solidFill>
            </a:endParaRPr>
          </a:p>
        </p:txBody>
      </p:sp>
      <p:sp>
        <p:nvSpPr>
          <p:cNvPr id="3" name="Content Placeholder 2"/>
          <p:cNvSpPr>
            <a:spLocks noGrp="1"/>
          </p:cNvSpPr>
          <p:nvPr>
            <p:ph sz="quarter" idx="13"/>
            <p:custDataLst>
              <p:tags r:id="rId3"/>
            </p:custDataLst>
          </p:nvPr>
        </p:nvSpPr>
        <p:spPr>
          <a:xfrm>
            <a:off x="4572000" y="762000"/>
            <a:ext cx="4419600" cy="4953000"/>
          </a:xfrm>
        </p:spPr>
        <p:txBody>
          <a:bodyPr>
            <a:normAutofit/>
          </a:bodyPr>
          <a:lstStyle/>
          <a:p>
            <a:r>
              <a:rPr lang="en-US" sz="2400" dirty="0">
                <a:solidFill>
                  <a:srgbClr val="FF0000"/>
                </a:solidFill>
              </a:rPr>
              <a:t>4 Key Components </a:t>
            </a:r>
          </a:p>
          <a:p>
            <a:pPr lvl="1"/>
            <a:r>
              <a:rPr lang="en-US" sz="2400" dirty="0"/>
              <a:t>refined personalization section (Personalized teaching</a:t>
            </a:r>
            <a:r>
              <a:rPr lang="en-US" sz="2400" dirty="0" smtClean="0"/>
              <a:t>)</a:t>
            </a:r>
          </a:p>
          <a:p>
            <a:pPr marL="457200" lvl="1" indent="0">
              <a:buNone/>
            </a:pPr>
            <a:endParaRPr lang="en-US" sz="2400" dirty="0"/>
          </a:p>
          <a:p>
            <a:r>
              <a:rPr lang="en-US" sz="2400" dirty="0">
                <a:solidFill>
                  <a:srgbClr val="FF0000"/>
                </a:solidFill>
              </a:rPr>
              <a:t>The Cultural Elements </a:t>
            </a:r>
          </a:p>
          <a:p>
            <a:pPr lvl="1"/>
            <a:r>
              <a:rPr lang="en-US" sz="2400" dirty="0"/>
              <a:t>refined culture of inclusion</a:t>
            </a:r>
          </a:p>
          <a:p>
            <a:pPr lvl="1"/>
            <a:r>
              <a:rPr lang="en-US" sz="2400" dirty="0"/>
              <a:t>refined culture of using research and data to inform our work</a:t>
            </a:r>
          </a:p>
          <a:p>
            <a:pPr marL="0" indent="0">
              <a:buNone/>
            </a:pPr>
            <a:endParaRPr lang="en-CA" sz="4000" dirty="0"/>
          </a:p>
        </p:txBody>
      </p:sp>
      <p:pic>
        <p:nvPicPr>
          <p:cNvPr id="5" name="Content Placeholder 4"/>
          <p:cNvPicPr>
            <a:picLocks noGrp="1" noChangeAspect="1"/>
          </p:cNvPicPr>
          <p:nvPr>
            <p:ph sz="quarter" idx="14"/>
            <p:custDataLst>
              <p:tags r:id="rId4"/>
            </p:custDataLst>
          </p:nvPr>
        </p:nvPicPr>
        <p:blipFill>
          <a:blip r:embed="rId7" cstate="print">
            <a:extLst>
              <a:ext uri="{28A0092B-C50C-407E-A947-70E740481C1C}">
                <a14:useLocalDpi xmlns:a14="http://schemas.microsoft.com/office/drawing/2010/main" val="0"/>
              </a:ext>
            </a:extLst>
          </a:blip>
          <a:stretch>
            <a:fillRect/>
          </a:stretch>
        </p:blipFill>
        <p:spPr>
          <a:xfrm>
            <a:off x="1371600" y="2286000"/>
            <a:ext cx="2712985" cy="3310923"/>
          </a:xfrm>
        </p:spPr>
      </p:pic>
    </p:spTree>
    <p:custDataLst>
      <p:tags r:id="rId1"/>
    </p:custDataLst>
    <p:extLst>
      <p:ext uri="{BB962C8B-B14F-4D97-AF65-F5344CB8AC3E}">
        <p14:creationId xmlns:p14="http://schemas.microsoft.com/office/powerpoint/2010/main" val="10539186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QLE:  December</a:t>
            </a:r>
            <a:endParaRPr lang="en-CA" dirty="0">
              <a:solidFill>
                <a:srgbClr val="FFFF00"/>
              </a:solidFill>
            </a:endParaRPr>
          </a:p>
        </p:txBody>
      </p:sp>
      <p:sp>
        <p:nvSpPr>
          <p:cNvPr id="3" name="Content Placeholder 2"/>
          <p:cNvSpPr>
            <a:spLocks noGrp="1"/>
          </p:cNvSpPr>
          <p:nvPr>
            <p:ph sz="quarter" idx="13"/>
            <p:custDataLst>
              <p:tags r:id="rId3"/>
            </p:custDataLst>
          </p:nvPr>
        </p:nvSpPr>
        <p:spPr>
          <a:xfrm>
            <a:off x="4191000" y="533400"/>
            <a:ext cx="4724400" cy="6324600"/>
          </a:xfrm>
        </p:spPr>
        <p:txBody>
          <a:bodyPr>
            <a:normAutofit fontScale="47500" lnSpcReduction="20000"/>
          </a:bodyPr>
          <a:lstStyle/>
          <a:p>
            <a:r>
              <a:rPr lang="en-US" sz="5100" dirty="0">
                <a:solidFill>
                  <a:srgbClr val="FF0000"/>
                </a:solidFill>
              </a:rPr>
              <a:t>4 Key Components</a:t>
            </a:r>
            <a:r>
              <a:rPr lang="en-US" sz="5100" dirty="0"/>
              <a:t/>
            </a:r>
            <a:br>
              <a:rPr lang="en-US" sz="5100" dirty="0"/>
            </a:br>
            <a:r>
              <a:rPr lang="en-US" sz="5100" dirty="0"/>
              <a:t>Revised </a:t>
            </a:r>
            <a:r>
              <a:rPr lang="en-US" sz="5100" i="1" dirty="0"/>
              <a:t>Essential Questions</a:t>
            </a:r>
            <a:r>
              <a:rPr lang="en-US" sz="5100" dirty="0"/>
              <a:t> in 4 Key Elements</a:t>
            </a:r>
          </a:p>
          <a:p>
            <a:pPr lvl="1"/>
            <a:r>
              <a:rPr lang="en-US" sz="5100" dirty="0">
                <a:solidFill>
                  <a:srgbClr val="FF0000"/>
                </a:solidFill>
              </a:rPr>
              <a:t>Re-ordered Outcomes section </a:t>
            </a:r>
            <a:r>
              <a:rPr lang="en-US" sz="5100" dirty="0"/>
              <a:t>(so it would flow better J)</a:t>
            </a:r>
          </a:p>
          <a:p>
            <a:pPr lvl="1"/>
            <a:r>
              <a:rPr lang="en-US" sz="5100" dirty="0">
                <a:solidFill>
                  <a:srgbClr val="FF0000"/>
                </a:solidFill>
              </a:rPr>
              <a:t>Re-worked Assessment &amp; Instruction Sections </a:t>
            </a:r>
            <a:r>
              <a:rPr lang="en-US" sz="5100" dirty="0"/>
              <a:t>to reduce overlap/repetition</a:t>
            </a:r>
          </a:p>
          <a:p>
            <a:pPr lvl="1"/>
            <a:r>
              <a:rPr lang="en-US" sz="5100" dirty="0">
                <a:solidFill>
                  <a:srgbClr val="FF0000"/>
                </a:solidFill>
              </a:rPr>
              <a:t>Refined Personalization </a:t>
            </a:r>
            <a:r>
              <a:rPr lang="en-US" sz="5100" dirty="0" smtClean="0"/>
              <a:t>section</a:t>
            </a:r>
          </a:p>
          <a:p>
            <a:pPr lvl="1"/>
            <a:endParaRPr lang="en-US" sz="5100" dirty="0"/>
          </a:p>
          <a:p>
            <a:r>
              <a:rPr lang="en-US" sz="5100" dirty="0">
                <a:solidFill>
                  <a:srgbClr val="FF0000"/>
                </a:solidFill>
              </a:rPr>
              <a:t>Cultural </a:t>
            </a:r>
            <a:r>
              <a:rPr lang="en-US" sz="5100" dirty="0" smtClean="0">
                <a:solidFill>
                  <a:srgbClr val="FF0000"/>
                </a:solidFill>
              </a:rPr>
              <a:t>Conditions</a:t>
            </a:r>
          </a:p>
          <a:p>
            <a:pPr lvl="1"/>
            <a:r>
              <a:rPr lang="en-US" sz="4700" dirty="0" smtClean="0"/>
              <a:t>Re-did </a:t>
            </a:r>
            <a:r>
              <a:rPr lang="en-US" sz="4700" dirty="0"/>
              <a:t>the inclusion section with the help of student services</a:t>
            </a:r>
          </a:p>
          <a:p>
            <a:pPr lvl="1"/>
            <a:r>
              <a:rPr lang="en-US" sz="4700" dirty="0"/>
              <a:t>Re-did the section on research and data to broaden the scope</a:t>
            </a:r>
          </a:p>
          <a:p>
            <a:pPr lvl="1"/>
            <a:r>
              <a:rPr lang="en-US" sz="4700" dirty="0"/>
              <a:t>Examined research on </a:t>
            </a:r>
            <a:r>
              <a:rPr lang="en-US" sz="4700" dirty="0" smtClean="0"/>
              <a:t>Numeracy (thanks to Darlene Kusick).</a:t>
            </a:r>
            <a:endParaRPr lang="en-US" sz="4700" dirty="0"/>
          </a:p>
          <a:p>
            <a:pPr marL="0" indent="0">
              <a:buNone/>
            </a:pPr>
            <a:endParaRPr lang="en-CA" sz="4000" dirty="0"/>
          </a:p>
        </p:txBody>
      </p:sp>
      <p:pic>
        <p:nvPicPr>
          <p:cNvPr id="5" name="Content Placeholder 4"/>
          <p:cNvPicPr>
            <a:picLocks noGrp="1" noChangeAspect="1"/>
          </p:cNvPicPr>
          <p:nvPr>
            <p:ph sz="quarter" idx="14"/>
            <p:custDataLst>
              <p:tags r:id="rId4"/>
            </p:custDataLst>
          </p:nvPr>
        </p:nvPicPr>
        <p:blipFill>
          <a:blip r:embed="rId7" cstate="print">
            <a:extLst>
              <a:ext uri="{28A0092B-C50C-407E-A947-70E740481C1C}">
                <a14:useLocalDpi xmlns:a14="http://schemas.microsoft.com/office/drawing/2010/main" val="0"/>
              </a:ext>
            </a:extLst>
          </a:blip>
          <a:stretch>
            <a:fillRect/>
          </a:stretch>
        </p:blipFill>
        <p:spPr>
          <a:xfrm>
            <a:off x="1371600" y="2286000"/>
            <a:ext cx="2712985" cy="3310923"/>
          </a:xfrm>
        </p:spPr>
      </p:pic>
    </p:spTree>
    <p:custDataLst>
      <p:tags r:id="rId1"/>
    </p:custDataLst>
    <p:extLst>
      <p:ext uri="{BB962C8B-B14F-4D97-AF65-F5344CB8AC3E}">
        <p14:creationId xmlns:p14="http://schemas.microsoft.com/office/powerpoint/2010/main" val="19419319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QLE:  December</a:t>
            </a:r>
            <a:endParaRPr lang="en-CA" dirty="0">
              <a:solidFill>
                <a:srgbClr val="FFFF00"/>
              </a:solidFill>
            </a:endParaRPr>
          </a:p>
        </p:txBody>
      </p:sp>
      <p:sp>
        <p:nvSpPr>
          <p:cNvPr id="3" name="Content Placeholder 2"/>
          <p:cNvSpPr>
            <a:spLocks noGrp="1"/>
          </p:cNvSpPr>
          <p:nvPr>
            <p:ph sz="quarter" idx="13"/>
            <p:custDataLst>
              <p:tags r:id="rId3"/>
            </p:custDataLst>
          </p:nvPr>
        </p:nvSpPr>
        <p:spPr>
          <a:xfrm>
            <a:off x="4191000" y="762000"/>
            <a:ext cx="4648200" cy="5334000"/>
          </a:xfrm>
        </p:spPr>
        <p:txBody>
          <a:bodyPr>
            <a:normAutofit/>
          </a:bodyPr>
          <a:lstStyle/>
          <a:p>
            <a:r>
              <a:rPr lang="en-US" sz="2400" dirty="0">
                <a:solidFill>
                  <a:srgbClr val="FF0000"/>
                </a:solidFill>
              </a:rPr>
              <a:t>Updated Core </a:t>
            </a:r>
            <a:r>
              <a:rPr lang="en-US" sz="2400" dirty="0"/>
              <a:t>based on feedback and research done at </a:t>
            </a:r>
            <a:r>
              <a:rPr lang="en-US" sz="2400" dirty="0">
                <a:solidFill>
                  <a:srgbClr val="FF0000"/>
                </a:solidFill>
              </a:rPr>
              <a:t>Spruce View School. </a:t>
            </a:r>
          </a:p>
          <a:p>
            <a:pPr lvl="1"/>
            <a:r>
              <a:rPr lang="en-US" sz="2400" dirty="0"/>
              <a:t>relationships are now divided into relationships for academics; social needs and parental support</a:t>
            </a:r>
          </a:p>
          <a:p>
            <a:pPr lvl="1"/>
            <a:r>
              <a:rPr lang="en-US" sz="2400" dirty="0" smtClean="0"/>
              <a:t>Engagement </a:t>
            </a:r>
            <a:r>
              <a:rPr lang="en-US" sz="2400" dirty="0"/>
              <a:t>section is now divided into Intellectual, Social and Academic engagement</a:t>
            </a:r>
          </a:p>
          <a:p>
            <a:pPr marL="0" indent="0">
              <a:buNone/>
            </a:pPr>
            <a:endParaRPr lang="en-CA" sz="4000" dirty="0"/>
          </a:p>
        </p:txBody>
      </p:sp>
      <p:pic>
        <p:nvPicPr>
          <p:cNvPr id="5" name="Content Placeholder 4"/>
          <p:cNvPicPr>
            <a:picLocks noGrp="1" noChangeAspect="1"/>
          </p:cNvPicPr>
          <p:nvPr>
            <p:ph sz="quarter" idx="14"/>
            <p:custDataLst>
              <p:tags r:id="rId4"/>
            </p:custDataLst>
          </p:nvPr>
        </p:nvPicPr>
        <p:blipFill>
          <a:blip r:embed="rId7" cstate="print">
            <a:extLst>
              <a:ext uri="{28A0092B-C50C-407E-A947-70E740481C1C}">
                <a14:useLocalDpi xmlns:a14="http://schemas.microsoft.com/office/drawing/2010/main" val="0"/>
              </a:ext>
            </a:extLst>
          </a:blip>
          <a:stretch>
            <a:fillRect/>
          </a:stretch>
        </p:blipFill>
        <p:spPr>
          <a:xfrm>
            <a:off x="1371600" y="2286000"/>
            <a:ext cx="2712985" cy="3310923"/>
          </a:xfrm>
        </p:spPr>
      </p:pic>
    </p:spTree>
    <p:custDataLst>
      <p:tags r:id="rId1"/>
    </p:custDataLst>
    <p:extLst>
      <p:ext uri="{BB962C8B-B14F-4D97-AF65-F5344CB8AC3E}">
        <p14:creationId xmlns:p14="http://schemas.microsoft.com/office/powerpoint/2010/main" val="33774800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dirty="0" smtClean="0"/>
              <a:t>QLE:  January</a:t>
            </a:r>
            <a:endParaRPr lang="en-CA" dirty="0">
              <a:solidFill>
                <a:srgbClr val="FFFF00"/>
              </a:solidFill>
            </a:endParaRPr>
          </a:p>
        </p:txBody>
      </p:sp>
      <p:pic>
        <p:nvPicPr>
          <p:cNvPr id="4" name="Content Placeholder 3"/>
          <p:cNvPicPr>
            <a:picLocks noGrp="1" noChangeAspect="1"/>
          </p:cNvPicPr>
          <p:nvPr>
            <p:ph sz="quarter" idx="13"/>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3124200" y="1400722"/>
            <a:ext cx="6019800" cy="4644462"/>
          </a:xfrm>
        </p:spPr>
      </p:pic>
      <p:pic>
        <p:nvPicPr>
          <p:cNvPr id="5" name="Content Placeholder 4"/>
          <p:cNvPicPr>
            <a:picLocks noGrp="1" noChangeAspect="1"/>
          </p:cNvPicPr>
          <p:nvPr>
            <p:ph sz="quarter" idx="14"/>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a:off x="990600" y="2133600"/>
            <a:ext cx="2712985" cy="3310923"/>
          </a:xfrm>
        </p:spPr>
      </p:pic>
    </p:spTree>
    <p:custDataLst>
      <p:tags r:id="rId1"/>
    </p:custDataLst>
    <p:extLst>
      <p:ext uri="{BB962C8B-B14F-4D97-AF65-F5344CB8AC3E}">
        <p14:creationId xmlns:p14="http://schemas.microsoft.com/office/powerpoint/2010/main" val="3156939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Welcome</a:t>
            </a:r>
            <a:endParaRPr lang="en-CA" dirty="0"/>
          </a:p>
        </p:txBody>
      </p:sp>
      <p:sp>
        <p:nvSpPr>
          <p:cNvPr id="7" name="TextBox 6"/>
          <p:cNvSpPr txBox="1"/>
          <p:nvPr>
            <p:custDataLst>
              <p:tags r:id="rId3"/>
            </p:custDataLst>
          </p:nvPr>
        </p:nvSpPr>
        <p:spPr>
          <a:xfrm>
            <a:off x="533400" y="1981200"/>
            <a:ext cx="7543800" cy="3416320"/>
          </a:xfrm>
          <a:prstGeom prst="rect">
            <a:avLst/>
          </a:prstGeom>
          <a:noFill/>
        </p:spPr>
        <p:txBody>
          <a:bodyPr wrap="square" rtlCol="0">
            <a:spAutoFit/>
          </a:bodyPr>
          <a:lstStyle/>
          <a:p>
            <a:r>
              <a:rPr lang="en-CA" b="1" dirty="0" smtClean="0"/>
              <a:t>You are About to View a Collage of Images...</a:t>
            </a:r>
          </a:p>
          <a:p>
            <a:endParaRPr lang="en-CA" dirty="0" smtClean="0"/>
          </a:p>
          <a:p>
            <a:pPr>
              <a:buBlip>
                <a:blip r:embed="rId6"/>
              </a:buBlip>
            </a:pPr>
            <a:r>
              <a:rPr lang="en-CA" dirty="0" smtClean="0"/>
              <a:t> Individually and as a table group, reflect upon your collective experiences during the last 3 years in relation to challenges, successes, evidence of work being realized, experience, process...)</a:t>
            </a:r>
          </a:p>
          <a:p>
            <a:endParaRPr lang="en-CA" dirty="0" smtClean="0"/>
          </a:p>
          <a:p>
            <a:pPr>
              <a:buBlip>
                <a:blip r:embed="rId6"/>
              </a:buBlip>
            </a:pPr>
            <a:r>
              <a:rPr lang="en-CA" dirty="0" smtClean="0"/>
              <a:t>Choose one of the images with the collage that resonated to your table group and develop a metaphor from the image that </a:t>
            </a:r>
          </a:p>
          <a:p>
            <a:r>
              <a:rPr lang="en-CA" dirty="0" smtClean="0"/>
              <a:t>would depict  your experiences</a:t>
            </a:r>
          </a:p>
          <a:p>
            <a:endParaRPr lang="en-CA" dirty="0" smtClean="0"/>
          </a:p>
          <a:p>
            <a:pPr>
              <a:buBlip>
                <a:blip r:embed="rId6"/>
              </a:buBlip>
            </a:pPr>
            <a:r>
              <a:rPr lang="en-CA" dirty="0" smtClean="0"/>
              <a:t>Metaphors will be shared along with rationale along</a:t>
            </a:r>
          </a:p>
          <a:p>
            <a:r>
              <a:rPr lang="en-CA" dirty="0" smtClean="0"/>
              <a:t> with choice of image with the big group following...</a:t>
            </a:r>
            <a:endParaRPr lang="en-CA" dirty="0"/>
          </a:p>
        </p:txBody>
      </p:sp>
      <p:pic>
        <p:nvPicPr>
          <p:cNvPr id="1028" name="Picture 4" descr="C:\Users\Carmen Dave\AppData\Local\Microsoft\Windows\Temporary Internet Files\Content.IE5\YQTV1U1S\MP900438755[1].jpg"/>
          <p:cNvPicPr>
            <a:picLocks noChangeAspect="1" noChangeArrowheads="1"/>
          </p:cNvPicPr>
          <p:nvPr>
            <p:custDataLst>
              <p:tags r:id="rId4"/>
            </p:custDataLst>
          </p:nvPr>
        </p:nvPicPr>
        <p:blipFill>
          <a:blip r:embed="rId7" cstate="print"/>
          <a:srcRect/>
          <a:stretch>
            <a:fillRect/>
          </a:stretch>
        </p:blipFill>
        <p:spPr bwMode="auto">
          <a:xfrm>
            <a:off x="5867400" y="4038600"/>
            <a:ext cx="2740457" cy="2057400"/>
          </a:xfrm>
          <a:prstGeom prst="rect">
            <a:avLst/>
          </a:prstGeom>
          <a:noFill/>
        </p:spPr>
      </p:pic>
    </p:spTree>
    <p:custDataLst>
      <p:tags r:id="rId1"/>
    </p:custDataLst>
    <p:extLst>
      <p:ext uri="{BB962C8B-B14F-4D97-AF65-F5344CB8AC3E}">
        <p14:creationId xmlns:p14="http://schemas.microsoft.com/office/powerpoint/2010/main" val="42375614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fontScale="90000"/>
          </a:bodyPr>
          <a:lstStyle/>
          <a:p>
            <a:r>
              <a:rPr lang="en-US" dirty="0" smtClean="0"/>
              <a:t>Alongside the QLE: </a:t>
            </a:r>
            <a:br>
              <a:rPr lang="en-US" dirty="0" smtClean="0"/>
            </a:br>
            <a:endParaRPr lang="en-CA" dirty="0">
              <a:solidFill>
                <a:srgbClr val="FFFF00"/>
              </a:solidFill>
            </a:endParaRPr>
          </a:p>
        </p:txBody>
      </p:sp>
      <p:sp>
        <p:nvSpPr>
          <p:cNvPr id="3" name="Content Placeholder 2"/>
          <p:cNvSpPr>
            <a:spLocks noGrp="1"/>
          </p:cNvSpPr>
          <p:nvPr>
            <p:ph idx="1"/>
            <p:custDataLst>
              <p:tags r:id="rId3"/>
            </p:custDataLst>
          </p:nvPr>
        </p:nvSpPr>
        <p:spPr/>
        <p:txBody>
          <a:bodyPr/>
          <a:lstStyle/>
          <a:p>
            <a:r>
              <a:rPr lang="en-US" sz="2800" dirty="0" smtClean="0"/>
              <a:t>A K-12  literacy(reading) framework is being developed for CESD based on the increasing need in this area</a:t>
            </a:r>
          </a:p>
          <a:p>
            <a:pPr marL="0" indent="0">
              <a:buNone/>
            </a:pPr>
            <a:endParaRPr lang="en-US" dirty="0" smtClean="0"/>
          </a:p>
        </p:txBody>
      </p:sp>
      <p:pic>
        <p:nvPicPr>
          <p:cNvPr id="4" name="Picture 2" descr="d:\users\lsteele.CESD\AppData\Local\Microsoft\Windows\Temporary Internet Files\Content.IE5\Z2EEZWTC\MC900432556[1].png"/>
          <p:cNvPicPr>
            <a:picLocks noChangeAspect="1" noChangeArrowheads="1"/>
          </p:cNvPicPr>
          <p:nvPr>
            <p:custDataLst>
              <p:tags r:id="rId4"/>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5410200" y="3048000"/>
            <a:ext cx="3526327" cy="3526327"/>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052473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Moving Forward…</a:t>
            </a:r>
            <a:endParaRPr lang="en-CA" dirty="0"/>
          </a:p>
        </p:txBody>
      </p:sp>
      <p:pic>
        <p:nvPicPr>
          <p:cNvPr id="3074" name="Picture 2"/>
          <p:cNvPicPr>
            <a:picLocks noChangeAspect="1" noChangeArrowheads="1"/>
          </p:cNvPicPr>
          <p:nvPr>
            <p:custDataLst>
              <p:tags r:id="rId3"/>
            </p:custDataLst>
          </p:nvPr>
        </p:nvPicPr>
        <p:blipFill>
          <a:blip r:embed="rId5" cstate="print">
            <a:extLst>
              <a:ext uri="{28A0092B-C50C-407E-A947-70E740481C1C}">
                <a14:useLocalDpi xmlns:a14="http://schemas.microsoft.com/office/drawing/2010/main" val="0"/>
              </a:ext>
            </a:extLst>
          </a:blip>
          <a:srcRect/>
          <a:stretch>
            <a:fillRect/>
          </a:stretch>
        </p:blipFill>
        <p:spPr bwMode="auto">
          <a:xfrm>
            <a:off x="2819400" y="2057399"/>
            <a:ext cx="3889375" cy="388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1448081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The District</a:t>
            </a:r>
            <a:endParaRPr lang="en-CA" dirty="0"/>
          </a:p>
        </p:txBody>
      </p:sp>
      <p:pic>
        <p:nvPicPr>
          <p:cNvPr id="6" name="Content Placeholder 5"/>
          <p:cNvPicPr>
            <a:picLocks noGrp="1" noChangeAspect="1"/>
          </p:cNvPicPr>
          <p:nvPr>
            <p:ph idx="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457200" y="2749193"/>
            <a:ext cx="8229600" cy="2608976"/>
          </a:xfrm>
        </p:spPr>
      </p:pic>
    </p:spTree>
    <p:custDataLst>
      <p:tags r:id="rId1"/>
    </p:custDataLst>
    <p:extLst>
      <p:ext uri="{BB962C8B-B14F-4D97-AF65-F5344CB8AC3E}">
        <p14:creationId xmlns:p14="http://schemas.microsoft.com/office/powerpoint/2010/main" val="41838255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Your School…</a:t>
            </a:r>
            <a:endParaRPr lang="en-CA" dirty="0"/>
          </a:p>
        </p:txBody>
      </p:sp>
      <p:pic>
        <p:nvPicPr>
          <p:cNvPr id="4" name="Content Placeholder 3"/>
          <p:cNvPicPr>
            <a:picLocks noGrp="1" noChangeAspect="1"/>
          </p:cNvPicPr>
          <p:nvPr>
            <p:ph idx="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0" y="2286000"/>
            <a:ext cx="9144000" cy="3673042"/>
          </a:xfrm>
        </p:spPr>
      </p:pic>
    </p:spTree>
    <p:custDataLst>
      <p:tags r:id="rId1"/>
    </p:custDataLst>
    <p:extLst>
      <p:ext uri="{BB962C8B-B14F-4D97-AF65-F5344CB8AC3E}">
        <p14:creationId xmlns:p14="http://schemas.microsoft.com/office/powerpoint/2010/main" val="25606337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sz="3200" dirty="0" smtClean="0">
                <a:solidFill>
                  <a:srgbClr val="FF0000"/>
                </a:solidFill>
              </a:rPr>
              <a:t>Rubric: </a:t>
            </a:r>
            <a:r>
              <a:rPr lang="en-US" sz="3200" dirty="0" smtClean="0"/>
              <a:t>How are you doing?</a:t>
            </a:r>
            <a:endParaRPr lang="en-CA" sz="3200" dirty="0"/>
          </a:p>
        </p:txBody>
      </p:sp>
      <p:sp>
        <p:nvSpPr>
          <p:cNvPr id="14" name="Text Placeholder 13"/>
          <p:cNvSpPr>
            <a:spLocks noGrp="1"/>
          </p:cNvSpPr>
          <p:nvPr>
            <p:ph type="body" idx="13"/>
            <p:custDataLst>
              <p:tags r:id="rId3"/>
            </p:custDataLst>
          </p:nvPr>
        </p:nvSpPr>
        <p:spPr>
          <a:xfrm>
            <a:off x="4876800" y="2057400"/>
            <a:ext cx="4040188" cy="411162"/>
          </a:xfrm>
        </p:spPr>
        <p:txBody>
          <a:bodyPr/>
          <a:lstStyle/>
          <a:p>
            <a:r>
              <a:rPr lang="en-US" sz="2800" dirty="0" smtClean="0">
                <a:solidFill>
                  <a:srgbClr val="FF0000"/>
                </a:solidFill>
              </a:rPr>
              <a:t>TAKE 10 MINUTES:</a:t>
            </a:r>
            <a:endParaRPr lang="en-CA" sz="2800" dirty="0">
              <a:solidFill>
                <a:srgbClr val="FF0000"/>
              </a:solidFill>
            </a:endParaRPr>
          </a:p>
        </p:txBody>
      </p:sp>
      <p:pic>
        <p:nvPicPr>
          <p:cNvPr id="2053" name="Picture 5"/>
          <p:cNvPicPr>
            <a:picLocks noGrp="1" noChangeAspect="1" noChangeArrowheads="1"/>
          </p:cNvPicPr>
          <p:nvPr>
            <p:ph sz="quarter" idx="14"/>
            <p:custDataLst>
              <p:tags r:id="rId4"/>
            </p:custDataLst>
          </p:nvPr>
        </p:nvPicPr>
        <p:blipFill>
          <a:blip r:embed="rId7" cstate="print">
            <a:extLst>
              <a:ext uri="{28A0092B-C50C-407E-A947-70E740481C1C}">
                <a14:useLocalDpi xmlns:a14="http://schemas.microsoft.com/office/drawing/2010/main" val="0"/>
              </a:ext>
            </a:extLst>
          </a:blip>
          <a:stretch>
            <a:fillRect/>
          </a:stretch>
        </p:blipFill>
        <p:spPr bwMode="auto">
          <a:xfrm>
            <a:off x="381000" y="1981200"/>
            <a:ext cx="4114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Content Placeholder 11"/>
          <p:cNvSpPr>
            <a:spLocks noGrp="1"/>
          </p:cNvSpPr>
          <p:nvPr>
            <p:ph sz="quarter" idx="15"/>
            <p:custDataLst>
              <p:tags r:id="rId5"/>
            </p:custDataLst>
          </p:nvPr>
        </p:nvSpPr>
        <p:spPr>
          <a:xfrm>
            <a:off x="4953000" y="2514600"/>
            <a:ext cx="3352800" cy="3657600"/>
          </a:xfrm>
        </p:spPr>
        <p:txBody>
          <a:bodyPr>
            <a:normAutofit/>
          </a:bodyPr>
          <a:lstStyle/>
          <a:p>
            <a:r>
              <a:rPr lang="en-US" sz="3200" dirty="0" smtClean="0"/>
              <a:t>As a school team…</a:t>
            </a:r>
          </a:p>
          <a:p>
            <a:r>
              <a:rPr lang="en-US" sz="3200" dirty="0" smtClean="0"/>
              <a:t>On your own…</a:t>
            </a:r>
          </a:p>
          <a:p>
            <a:r>
              <a:rPr lang="en-US" sz="3200" dirty="0" smtClean="0"/>
              <a:t>With a partner…</a:t>
            </a:r>
            <a:endParaRPr lang="en-CA" sz="3200" dirty="0"/>
          </a:p>
        </p:txBody>
      </p:sp>
    </p:spTree>
    <p:custDataLst>
      <p:tags r:id="rId1"/>
    </p:custDataLst>
    <p:extLst>
      <p:ext uri="{BB962C8B-B14F-4D97-AF65-F5344CB8AC3E}">
        <p14:creationId xmlns:p14="http://schemas.microsoft.com/office/powerpoint/2010/main" val="20168915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custDataLst>
              <p:tags r:id="rId2"/>
            </p:custDataLst>
          </p:nvPr>
        </p:nvSpPr>
        <p:spPr/>
        <p:txBody>
          <a:bodyPr/>
          <a:lstStyle/>
          <a:p>
            <a:pPr algn="ctr"/>
            <a:r>
              <a:rPr lang="en-US" dirty="0" smtClean="0"/>
              <a:t>THINK ABOUT ALL YOU HAVE DONE…</a:t>
            </a:r>
            <a:endParaRPr lang="en-CA" dirty="0"/>
          </a:p>
        </p:txBody>
      </p:sp>
      <p:pic>
        <p:nvPicPr>
          <p:cNvPr id="12" name="Picture Placeholder 11"/>
          <p:cNvPicPr>
            <a:picLocks noGrp="1" noChangeAspect="1"/>
          </p:cNvPicPr>
          <p:nvPr>
            <p:ph idx="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2190750" y="2672556"/>
            <a:ext cx="4762500" cy="2762250"/>
          </a:xfrm>
        </p:spPr>
      </p:pic>
    </p:spTree>
    <p:custDataLst>
      <p:tags r:id="rId1"/>
    </p:custDataLst>
    <p:extLst>
      <p:ext uri="{BB962C8B-B14F-4D97-AF65-F5344CB8AC3E}">
        <p14:creationId xmlns:p14="http://schemas.microsoft.com/office/powerpoint/2010/main" val="30801071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custDataLst>
              <p:tags r:id="rId2"/>
            </p:custDataLst>
          </p:nvPr>
        </p:nvSpPr>
        <p:spPr/>
        <p:txBody>
          <a:bodyPr/>
          <a:lstStyle/>
          <a:p>
            <a:r>
              <a:rPr lang="en-US" dirty="0" smtClean="0">
                <a:solidFill>
                  <a:srgbClr val="FF0000"/>
                </a:solidFill>
              </a:rPr>
              <a:t>Success Stories: </a:t>
            </a:r>
            <a:endParaRPr lang="en-CA" dirty="0">
              <a:solidFill>
                <a:srgbClr val="FF0000"/>
              </a:solidFill>
            </a:endParaRPr>
          </a:p>
        </p:txBody>
      </p:sp>
      <p:sp>
        <p:nvSpPr>
          <p:cNvPr id="5" name="Content Placeholder 4"/>
          <p:cNvSpPr>
            <a:spLocks noGrp="1"/>
          </p:cNvSpPr>
          <p:nvPr>
            <p:ph idx="1"/>
            <p:custDataLst>
              <p:tags r:id="rId3"/>
            </p:custDataLst>
          </p:nvPr>
        </p:nvSpPr>
        <p:spPr>
          <a:prstGeom prst="rect">
            <a:avLst/>
          </a:prstGeom>
        </p:spPr>
        <p:txBody>
          <a:bodyPr>
            <a:normAutofit/>
          </a:bodyPr>
          <a:lstStyle/>
          <a:p>
            <a:pPr marL="0" indent="0">
              <a:buNone/>
            </a:pPr>
            <a:r>
              <a:rPr lang="en-US" sz="3200" dirty="0">
                <a:solidFill>
                  <a:schemeClr val="tx1"/>
                </a:solidFill>
                <a:effectLst/>
              </a:rPr>
              <a:t>What success stories can you share relative </a:t>
            </a:r>
            <a:r>
              <a:rPr lang="en-US" sz="3200" dirty="0" smtClean="0">
                <a:solidFill>
                  <a:schemeClr val="tx1"/>
                </a:solidFill>
                <a:effectLst/>
              </a:rPr>
              <a:t>to:</a:t>
            </a:r>
          </a:p>
          <a:p>
            <a:pPr marL="0" indent="0">
              <a:buNone/>
            </a:pPr>
            <a:endParaRPr lang="en-CA" sz="3200" dirty="0">
              <a:solidFill>
                <a:schemeClr val="tx1"/>
              </a:solidFill>
              <a:effectLst/>
            </a:endParaRPr>
          </a:p>
          <a:p>
            <a:pPr lvl="0"/>
            <a:r>
              <a:rPr lang="en-US" sz="3200" dirty="0" smtClean="0">
                <a:solidFill>
                  <a:schemeClr val="tx1"/>
                </a:solidFill>
                <a:effectLst/>
              </a:rPr>
              <a:t>You or your school’s work with the QLE?</a:t>
            </a:r>
          </a:p>
          <a:p>
            <a:pPr lvl="0"/>
            <a:r>
              <a:rPr lang="en-US" sz="3200" dirty="0" smtClean="0">
                <a:solidFill>
                  <a:schemeClr val="tx1"/>
                </a:solidFill>
                <a:effectLst/>
              </a:rPr>
              <a:t>Your current AISI work?</a:t>
            </a:r>
            <a:endParaRPr lang="en-CA" sz="3200" dirty="0">
              <a:solidFill>
                <a:schemeClr val="tx1"/>
              </a:solidFill>
              <a:effectLst/>
            </a:endParaRPr>
          </a:p>
          <a:p>
            <a:pPr lvl="0"/>
            <a:r>
              <a:rPr lang="en-US" sz="3200" dirty="0" smtClean="0">
                <a:solidFill>
                  <a:schemeClr val="tx1"/>
                </a:solidFill>
                <a:effectLst/>
              </a:rPr>
              <a:t>A success </a:t>
            </a:r>
            <a:r>
              <a:rPr lang="en-US" sz="3200" dirty="0">
                <a:solidFill>
                  <a:schemeClr val="tx1"/>
                </a:solidFill>
                <a:effectLst/>
              </a:rPr>
              <a:t>story </a:t>
            </a:r>
            <a:r>
              <a:rPr lang="en-US" sz="3200" dirty="0" smtClean="0">
                <a:solidFill>
                  <a:schemeClr val="tx1"/>
                </a:solidFill>
                <a:effectLst/>
              </a:rPr>
              <a:t>unique to your </a:t>
            </a:r>
            <a:r>
              <a:rPr lang="en-US" sz="3200" dirty="0">
                <a:solidFill>
                  <a:schemeClr val="tx1"/>
                </a:solidFill>
                <a:effectLst/>
              </a:rPr>
              <a:t>school? </a:t>
            </a:r>
            <a:endParaRPr lang="en-CA" sz="3200" dirty="0">
              <a:solidFill>
                <a:schemeClr val="tx1"/>
              </a:solidFill>
              <a:effectLst/>
            </a:endParaRPr>
          </a:p>
          <a:p>
            <a:endParaRPr lang="en-CA" dirty="0"/>
          </a:p>
        </p:txBody>
      </p:sp>
    </p:spTree>
    <p:custDataLst>
      <p:tags r:id="rId1"/>
    </p:custDataLst>
    <p:extLst>
      <p:ext uri="{BB962C8B-B14F-4D97-AF65-F5344CB8AC3E}">
        <p14:creationId xmlns:p14="http://schemas.microsoft.com/office/powerpoint/2010/main" val="15852747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solidFill>
                  <a:srgbClr val="FF0000"/>
                </a:solidFill>
              </a:rPr>
              <a:t>Your Successes</a:t>
            </a:r>
            <a:endParaRPr lang="en-CA" dirty="0">
              <a:solidFill>
                <a:srgbClr val="FF0000"/>
              </a:solidFill>
            </a:endParaRPr>
          </a:p>
        </p:txBody>
      </p:sp>
      <p:sp>
        <p:nvSpPr>
          <p:cNvPr id="3" name="Content Placeholder 2"/>
          <p:cNvSpPr>
            <a:spLocks noGrp="1"/>
          </p:cNvSpPr>
          <p:nvPr>
            <p:ph sz="quarter" idx="13"/>
            <p:custDataLst>
              <p:tags r:id="rId3"/>
            </p:custDataLst>
          </p:nvPr>
        </p:nvSpPr>
        <p:spPr>
          <a:xfrm>
            <a:off x="228600" y="1961252"/>
            <a:ext cx="4038600" cy="3962400"/>
          </a:xfrm>
        </p:spPr>
        <p:txBody>
          <a:bodyPr>
            <a:noAutofit/>
          </a:bodyPr>
          <a:lstStyle/>
          <a:p>
            <a:r>
              <a:rPr lang="en-US" sz="3200" dirty="0" smtClean="0">
                <a:solidFill>
                  <a:schemeClr val="tx1"/>
                </a:solidFill>
              </a:rPr>
              <a:t>Brainstorm 3-5 SPECIFIC successes on post it notes…</a:t>
            </a:r>
          </a:p>
          <a:p>
            <a:r>
              <a:rPr lang="en-US" sz="3200" b="1" dirty="0" smtClean="0">
                <a:solidFill>
                  <a:schemeClr val="tx1"/>
                </a:solidFill>
              </a:rPr>
              <a:t>5 min on your own…</a:t>
            </a:r>
          </a:p>
          <a:p>
            <a:r>
              <a:rPr lang="en-US" sz="3200" b="1" dirty="0" smtClean="0">
                <a:solidFill>
                  <a:schemeClr val="tx1"/>
                </a:solidFill>
              </a:rPr>
              <a:t>Share</a:t>
            </a:r>
            <a:r>
              <a:rPr lang="en-US" sz="3200" dirty="0" smtClean="0">
                <a:solidFill>
                  <a:schemeClr val="tx1"/>
                </a:solidFill>
              </a:rPr>
              <a:t> as a small group</a:t>
            </a:r>
          </a:p>
          <a:p>
            <a:r>
              <a:rPr lang="en-US" sz="3200" b="1" dirty="0" smtClean="0">
                <a:solidFill>
                  <a:schemeClr val="tx1"/>
                </a:solidFill>
              </a:rPr>
              <a:t>Post</a:t>
            </a:r>
            <a:r>
              <a:rPr lang="en-US" sz="3200" dirty="0" smtClean="0">
                <a:solidFill>
                  <a:schemeClr val="tx1"/>
                </a:solidFill>
              </a:rPr>
              <a:t> on the wall</a:t>
            </a:r>
            <a:endParaRPr lang="en-CA" sz="3200" dirty="0">
              <a:solidFill>
                <a:schemeClr val="tx1"/>
              </a:solidFill>
            </a:endParaRPr>
          </a:p>
        </p:txBody>
      </p:sp>
      <p:pic>
        <p:nvPicPr>
          <p:cNvPr id="5122" name="Picture 2" descr="d:\users\lsteele.CESD\AppData\Local\Microsoft\Windows\Temporary Internet Files\Content.IE5\Z2EEZWTC\MP900430958[1].jpg"/>
          <p:cNvPicPr>
            <a:picLocks noChangeAspect="1" noChangeArrowheads="1"/>
          </p:cNvPicPr>
          <p:nvPr>
            <p:custDataLst>
              <p:tags r:id="rId4"/>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4343400" y="2590800"/>
            <a:ext cx="4571999" cy="3046809"/>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476745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GALLERY WALK</a:t>
            </a:r>
            <a:endParaRPr lang="en-CA" dirty="0"/>
          </a:p>
        </p:txBody>
      </p:sp>
      <p:sp>
        <p:nvSpPr>
          <p:cNvPr id="3" name="Content Placeholder 2"/>
          <p:cNvSpPr>
            <a:spLocks noGrp="1"/>
          </p:cNvSpPr>
          <p:nvPr>
            <p:ph sz="quarter" idx="13"/>
            <p:custDataLst>
              <p:tags r:id="rId3"/>
            </p:custDataLst>
          </p:nvPr>
        </p:nvSpPr>
        <p:spPr/>
        <p:txBody>
          <a:bodyPr/>
          <a:lstStyle/>
          <a:p>
            <a:r>
              <a:rPr lang="en-US" dirty="0" smtClean="0"/>
              <a:t>5 MINUTES/STATION</a:t>
            </a:r>
          </a:p>
          <a:p>
            <a:r>
              <a:rPr lang="en-US" dirty="0" smtClean="0"/>
              <a:t>RECORD KEY IDEAS AND CONTACT INFORMATION</a:t>
            </a:r>
          </a:p>
          <a:p>
            <a:endParaRPr lang="en-CA" dirty="0"/>
          </a:p>
        </p:txBody>
      </p:sp>
      <p:pic>
        <p:nvPicPr>
          <p:cNvPr id="4099" name="Picture 3" descr="d:\users\lsteele.CESD\AppData\Local\Microsoft\Windows\Temporary Internet Files\Content.IE5\Z2EEZWTC\MM900284062[1].gif"/>
          <p:cNvPicPr>
            <a:picLocks noChangeAspect="1" noChangeArrowheads="1" noCrop="1"/>
          </p:cNvPicPr>
          <p:nvPr>
            <p:custDataLst>
              <p:tags r:id="rId4"/>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4326340" y="1219200"/>
            <a:ext cx="4062846" cy="4704347"/>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5416400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Success Stories</a:t>
            </a:r>
            <a:endParaRPr lang="en-CA" dirty="0"/>
          </a:p>
        </p:txBody>
      </p:sp>
      <p:sp>
        <p:nvSpPr>
          <p:cNvPr id="3" name="Content Placeholder 2"/>
          <p:cNvSpPr>
            <a:spLocks noGrp="1"/>
          </p:cNvSpPr>
          <p:nvPr>
            <p:ph idx="1"/>
            <p:custDataLst>
              <p:tags r:id="rId3"/>
            </p:custDataLst>
          </p:nvPr>
        </p:nvSpPr>
        <p:spPr>
          <a:xfrm>
            <a:off x="304800" y="2286000"/>
            <a:ext cx="8229600" cy="4144963"/>
          </a:xfrm>
          <a:prstGeom prst="rect">
            <a:avLst/>
          </a:prstGeom>
        </p:spPr>
        <p:txBody>
          <a:bodyPr/>
          <a:lstStyle/>
          <a:p>
            <a:endParaRPr lang="en-US" dirty="0" smtClean="0"/>
          </a:p>
          <a:p>
            <a:pPr lvl="1"/>
            <a:r>
              <a:rPr lang="en-US" sz="2800" dirty="0" smtClean="0"/>
              <a:t>Share what you learned</a:t>
            </a:r>
          </a:p>
          <a:p>
            <a:pPr lvl="1"/>
            <a:r>
              <a:rPr lang="en-US" sz="2800" dirty="0" smtClean="0"/>
              <a:t>3 most powerful things you are taking away…</a:t>
            </a:r>
          </a:p>
          <a:p>
            <a:pPr marL="365760" lvl="1" indent="0">
              <a:buNone/>
            </a:pPr>
            <a:endParaRPr lang="en-US" dirty="0" smtClean="0"/>
          </a:p>
          <a:p>
            <a:endParaRPr lang="en-CA" dirty="0"/>
          </a:p>
        </p:txBody>
      </p:sp>
      <p:sp>
        <p:nvSpPr>
          <p:cNvPr id="5" name="Text Placeholder 4"/>
          <p:cNvSpPr>
            <a:spLocks noGrp="1"/>
          </p:cNvSpPr>
          <p:nvPr>
            <p:ph type="body" idx="4294967295"/>
            <p:custDataLst>
              <p:tags r:id="rId4"/>
            </p:custDataLst>
          </p:nvPr>
        </p:nvSpPr>
        <p:spPr>
          <a:xfrm>
            <a:off x="381000" y="1752600"/>
            <a:ext cx="4978400" cy="1120775"/>
          </a:xfrm>
        </p:spPr>
        <p:txBody>
          <a:bodyPr>
            <a:noAutofit/>
          </a:bodyPr>
          <a:lstStyle/>
          <a:p>
            <a:pPr marL="0" indent="0">
              <a:buNone/>
            </a:pPr>
            <a:r>
              <a:rPr lang="en-US" sz="3600" dirty="0">
                <a:solidFill>
                  <a:srgbClr val="FFFF00"/>
                </a:solidFill>
              </a:rPr>
              <a:t>Return to </a:t>
            </a:r>
            <a:r>
              <a:rPr lang="en-US" sz="3600" dirty="0" smtClean="0">
                <a:solidFill>
                  <a:srgbClr val="FFFF00"/>
                </a:solidFill>
              </a:rPr>
              <a:t>the start:</a:t>
            </a:r>
            <a:endParaRPr lang="en-US" sz="3600" dirty="0">
              <a:solidFill>
                <a:srgbClr val="FFFF00"/>
              </a:solidFill>
            </a:endParaRPr>
          </a:p>
        </p:txBody>
      </p:sp>
      <p:pic>
        <p:nvPicPr>
          <p:cNvPr id="8" name="Content Placeholder 7"/>
          <p:cNvPicPr>
            <a:picLocks noGrp="1" noChangeAspect="1"/>
          </p:cNvPicPr>
          <p:nvPr>
            <p:ph sz="quarter" idx="4294967295"/>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029200" y="4038600"/>
            <a:ext cx="3732212" cy="2489200"/>
          </a:xfrm>
          <a:prstGeom prst="rect">
            <a:avLst/>
          </a:prstGeom>
        </p:spPr>
      </p:pic>
    </p:spTree>
    <p:custDataLst>
      <p:tags r:id="rId1"/>
    </p:custDataLst>
    <p:extLst>
      <p:ext uri="{BB962C8B-B14F-4D97-AF65-F5344CB8AC3E}">
        <p14:creationId xmlns:p14="http://schemas.microsoft.com/office/powerpoint/2010/main" val="8070725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custDataLst>
              <p:tags r:id="rId2"/>
            </p:custDataLst>
          </p:nvPr>
        </p:nvPicPr>
        <p:blipFill>
          <a:blip r:embed="rId11" cstate="print"/>
          <a:srcRect/>
          <a:stretch>
            <a:fillRect/>
          </a:stretch>
        </p:blipFill>
        <p:spPr bwMode="auto">
          <a:xfrm>
            <a:off x="228600" y="2362200"/>
            <a:ext cx="3429000" cy="2263677"/>
          </a:xfrm>
          <a:prstGeom prst="rect">
            <a:avLst/>
          </a:prstGeom>
          <a:noFill/>
          <a:ln w="9525">
            <a:noFill/>
            <a:miter lim="800000"/>
            <a:headEnd/>
            <a:tailEnd/>
          </a:ln>
          <a:effectLst/>
        </p:spPr>
      </p:pic>
      <p:pic>
        <p:nvPicPr>
          <p:cNvPr id="2050" name="Picture 2"/>
          <p:cNvPicPr>
            <a:picLocks noChangeAspect="1" noChangeArrowheads="1"/>
          </p:cNvPicPr>
          <p:nvPr>
            <p:custDataLst>
              <p:tags r:id="rId3"/>
            </p:custDataLst>
          </p:nvPr>
        </p:nvPicPr>
        <p:blipFill>
          <a:blip r:embed="rId12" cstate="print"/>
          <a:srcRect/>
          <a:stretch>
            <a:fillRect/>
          </a:stretch>
        </p:blipFill>
        <p:spPr bwMode="auto">
          <a:xfrm>
            <a:off x="3581400" y="2514600"/>
            <a:ext cx="3352800" cy="2234327"/>
          </a:xfrm>
          <a:prstGeom prst="rect">
            <a:avLst/>
          </a:prstGeom>
          <a:noFill/>
          <a:ln w="9525">
            <a:noFill/>
            <a:miter lim="800000"/>
            <a:headEnd/>
            <a:tailEnd/>
          </a:ln>
          <a:effectLst/>
        </p:spPr>
      </p:pic>
      <p:pic>
        <p:nvPicPr>
          <p:cNvPr id="2052" name="Picture 4"/>
          <p:cNvPicPr>
            <a:picLocks noChangeAspect="1" noChangeArrowheads="1"/>
          </p:cNvPicPr>
          <p:nvPr>
            <p:custDataLst>
              <p:tags r:id="rId4"/>
            </p:custDataLst>
          </p:nvPr>
        </p:nvPicPr>
        <p:blipFill>
          <a:blip r:embed="rId13" cstate="print"/>
          <a:srcRect/>
          <a:stretch>
            <a:fillRect/>
          </a:stretch>
        </p:blipFill>
        <p:spPr bwMode="auto">
          <a:xfrm>
            <a:off x="4419600" y="152400"/>
            <a:ext cx="3886200" cy="2362200"/>
          </a:xfrm>
          <a:prstGeom prst="rect">
            <a:avLst/>
          </a:prstGeom>
          <a:noFill/>
          <a:ln w="9525">
            <a:noFill/>
            <a:miter lim="800000"/>
            <a:headEnd/>
            <a:tailEnd/>
          </a:ln>
          <a:effectLst/>
        </p:spPr>
      </p:pic>
      <p:pic>
        <p:nvPicPr>
          <p:cNvPr id="2053" name="Picture 5"/>
          <p:cNvPicPr>
            <a:picLocks noChangeAspect="1" noChangeArrowheads="1"/>
          </p:cNvPicPr>
          <p:nvPr>
            <p:custDataLst>
              <p:tags r:id="rId5"/>
            </p:custDataLst>
          </p:nvPr>
        </p:nvPicPr>
        <p:blipFill>
          <a:blip r:embed="rId14" cstate="print"/>
          <a:srcRect l="17778" t="30952"/>
          <a:stretch>
            <a:fillRect/>
          </a:stretch>
        </p:blipFill>
        <p:spPr bwMode="auto">
          <a:xfrm>
            <a:off x="6934200" y="2514600"/>
            <a:ext cx="1762125" cy="2209800"/>
          </a:xfrm>
          <a:prstGeom prst="rect">
            <a:avLst/>
          </a:prstGeom>
          <a:noFill/>
          <a:ln w="9525">
            <a:noFill/>
            <a:miter lim="800000"/>
            <a:headEnd/>
            <a:tailEnd/>
          </a:ln>
          <a:effectLst/>
        </p:spPr>
      </p:pic>
      <p:pic>
        <p:nvPicPr>
          <p:cNvPr id="2054" name="Picture 6"/>
          <p:cNvPicPr>
            <a:picLocks noChangeAspect="1" noChangeArrowheads="1"/>
          </p:cNvPicPr>
          <p:nvPr>
            <p:custDataLst>
              <p:tags r:id="rId6"/>
            </p:custDataLst>
          </p:nvPr>
        </p:nvPicPr>
        <p:blipFill>
          <a:blip r:embed="rId15" cstate="print"/>
          <a:srcRect/>
          <a:stretch>
            <a:fillRect/>
          </a:stretch>
        </p:blipFill>
        <p:spPr bwMode="auto">
          <a:xfrm>
            <a:off x="304800" y="4572000"/>
            <a:ext cx="3124200" cy="2081953"/>
          </a:xfrm>
          <a:prstGeom prst="rect">
            <a:avLst/>
          </a:prstGeom>
          <a:noFill/>
          <a:ln w="9525">
            <a:noFill/>
            <a:miter lim="800000"/>
            <a:headEnd/>
            <a:tailEnd/>
          </a:ln>
          <a:effectLst/>
        </p:spPr>
      </p:pic>
      <p:pic>
        <p:nvPicPr>
          <p:cNvPr id="2055" name="Picture 7"/>
          <p:cNvPicPr>
            <a:picLocks noChangeAspect="1" noChangeArrowheads="1"/>
          </p:cNvPicPr>
          <p:nvPr>
            <p:custDataLst>
              <p:tags r:id="rId7"/>
            </p:custDataLst>
          </p:nvPr>
        </p:nvPicPr>
        <p:blipFill>
          <a:blip r:embed="rId16" cstate="print"/>
          <a:srcRect/>
          <a:stretch>
            <a:fillRect/>
          </a:stretch>
        </p:blipFill>
        <p:spPr bwMode="auto">
          <a:xfrm>
            <a:off x="4953000" y="4724400"/>
            <a:ext cx="4038600" cy="1828800"/>
          </a:xfrm>
          <a:prstGeom prst="rect">
            <a:avLst/>
          </a:prstGeom>
          <a:noFill/>
          <a:ln w="9525">
            <a:noFill/>
            <a:miter lim="800000"/>
            <a:headEnd/>
            <a:tailEnd/>
          </a:ln>
          <a:effectLst/>
        </p:spPr>
      </p:pic>
      <p:pic>
        <p:nvPicPr>
          <p:cNvPr id="2056" name="Picture 8"/>
          <p:cNvPicPr>
            <a:picLocks noChangeAspect="1" noChangeArrowheads="1"/>
          </p:cNvPicPr>
          <p:nvPr>
            <p:custDataLst>
              <p:tags r:id="rId8"/>
            </p:custDataLst>
          </p:nvPr>
        </p:nvPicPr>
        <p:blipFill>
          <a:blip r:embed="rId17" cstate="print"/>
          <a:srcRect/>
          <a:stretch>
            <a:fillRect/>
          </a:stretch>
        </p:blipFill>
        <p:spPr bwMode="auto">
          <a:xfrm>
            <a:off x="2057400" y="4572000"/>
            <a:ext cx="3124200" cy="2102436"/>
          </a:xfrm>
          <a:prstGeom prst="rect">
            <a:avLst/>
          </a:prstGeom>
          <a:noFill/>
          <a:ln w="9525">
            <a:noFill/>
            <a:miter lim="800000"/>
            <a:headEnd/>
            <a:tailEnd/>
          </a:ln>
          <a:effectLst/>
        </p:spPr>
      </p:pic>
      <p:pic>
        <p:nvPicPr>
          <p:cNvPr id="2057" name="Picture 9"/>
          <p:cNvPicPr>
            <a:picLocks noChangeAspect="1" noChangeArrowheads="1"/>
          </p:cNvPicPr>
          <p:nvPr>
            <p:custDataLst>
              <p:tags r:id="rId9"/>
            </p:custDataLst>
          </p:nvPr>
        </p:nvPicPr>
        <p:blipFill>
          <a:blip r:embed="rId18" cstate="print"/>
          <a:srcRect/>
          <a:stretch>
            <a:fillRect/>
          </a:stretch>
        </p:blipFill>
        <p:spPr bwMode="auto">
          <a:xfrm>
            <a:off x="533400" y="228600"/>
            <a:ext cx="3962400" cy="2362200"/>
          </a:xfrm>
          <a:prstGeom prst="rect">
            <a:avLst/>
          </a:prstGeom>
          <a:noFill/>
          <a:ln w="9525">
            <a:noFill/>
            <a:miter lim="800000"/>
            <a:headEnd/>
            <a:tailEnd/>
          </a:ln>
          <a:effectLst/>
        </p:spPr>
      </p:pic>
    </p:spTree>
    <p:custDataLst>
      <p:tags r:id="rId1"/>
    </p:custData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Celebration/thank you</a:t>
            </a:r>
            <a:endParaRPr lang="en-CA" dirty="0"/>
          </a:p>
        </p:txBody>
      </p:sp>
      <p:sp>
        <p:nvSpPr>
          <p:cNvPr id="3" name="Content Placeholder 2"/>
          <p:cNvSpPr>
            <a:spLocks noGrp="1"/>
          </p:cNvSpPr>
          <p:nvPr>
            <p:ph sz="quarter" idx="14"/>
            <p:custDataLst>
              <p:tags r:id="rId3"/>
            </p:custDataLst>
          </p:nvPr>
        </p:nvSpPr>
        <p:spPr/>
        <p:txBody>
          <a:bodyPr/>
          <a:lstStyle/>
          <a:p>
            <a:endParaRPr lang="en-CA"/>
          </a:p>
        </p:txBody>
      </p:sp>
      <p:sp>
        <p:nvSpPr>
          <p:cNvPr id="4" name="Text Placeholder 3"/>
          <p:cNvSpPr>
            <a:spLocks noGrp="1"/>
          </p:cNvSpPr>
          <p:nvPr>
            <p:ph type="body" idx="2"/>
            <p:custDataLst>
              <p:tags r:id="rId4"/>
            </p:custDataLst>
          </p:nvPr>
        </p:nvSpPr>
        <p:spPr/>
        <p:txBody>
          <a:bodyPr/>
          <a:lstStyle/>
          <a:p>
            <a:r>
              <a:rPr lang="en-US" dirty="0" smtClean="0"/>
              <a:t>Video??</a:t>
            </a:r>
            <a:endParaRPr lang="en-CA" dirty="0"/>
          </a:p>
        </p:txBody>
      </p:sp>
    </p:spTree>
    <p:custDataLst>
      <p:tags r:id="rId1"/>
    </p:custDataLst>
    <p:extLst>
      <p:ext uri="{BB962C8B-B14F-4D97-AF65-F5344CB8AC3E}">
        <p14:creationId xmlns:p14="http://schemas.microsoft.com/office/powerpoint/2010/main" val="42664244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228600" y="381000"/>
            <a:ext cx="8763000" cy="1066800"/>
          </a:xfrm>
        </p:spPr>
        <p:txBody>
          <a:bodyPr>
            <a:normAutofit fontScale="90000"/>
          </a:bodyPr>
          <a:lstStyle/>
          <a:p>
            <a:pPr eaLnBrk="1" hangingPunct="1">
              <a:defRPr/>
            </a:pPr>
            <a:r>
              <a:rPr lang="en-US" dirty="0" smtClean="0">
                <a:solidFill>
                  <a:srgbClr val="FF0000"/>
                </a:solidFill>
              </a:rPr>
              <a:t>Critical Friends’ Conversation</a:t>
            </a:r>
            <a:br>
              <a:rPr lang="en-US" dirty="0" smtClean="0">
                <a:solidFill>
                  <a:srgbClr val="FF0000"/>
                </a:solidFill>
              </a:rPr>
            </a:br>
            <a:endParaRPr lang="en-CA" dirty="0">
              <a:solidFill>
                <a:srgbClr val="FF0000"/>
              </a:solidFill>
            </a:endParaRPr>
          </a:p>
        </p:txBody>
      </p:sp>
      <p:sp>
        <p:nvSpPr>
          <p:cNvPr id="3" name="Text Placeholder 2"/>
          <p:cNvSpPr>
            <a:spLocks noGrp="1"/>
          </p:cNvSpPr>
          <p:nvPr>
            <p:ph type="body" sz="half" idx="1"/>
            <p:custDataLst>
              <p:tags r:id="rId3"/>
            </p:custDataLst>
          </p:nvPr>
        </p:nvSpPr>
        <p:spPr>
          <a:xfrm>
            <a:off x="381000" y="1371600"/>
            <a:ext cx="8382000" cy="4267200"/>
          </a:xfrm>
        </p:spPr>
        <p:txBody>
          <a:bodyPr>
            <a:normAutofit fontScale="25000" lnSpcReduction="20000"/>
          </a:bodyPr>
          <a:lstStyle/>
          <a:p>
            <a:pPr marL="514350" indent="-514350" eaLnBrk="1" hangingPunct="1">
              <a:buFont typeface="+mj-lt"/>
              <a:buAutoNum type="arabicPeriod"/>
              <a:defRPr/>
            </a:pPr>
            <a:r>
              <a:rPr lang="en-US" sz="11200" dirty="0" smtClean="0"/>
              <a:t>What have you done?</a:t>
            </a:r>
          </a:p>
          <a:p>
            <a:pPr marL="514350" indent="-514350" eaLnBrk="1" hangingPunct="1">
              <a:buFont typeface="+mj-lt"/>
              <a:buAutoNum type="arabicPeriod"/>
              <a:defRPr/>
            </a:pPr>
            <a:endParaRPr lang="en-US" sz="11200" dirty="0" smtClean="0"/>
          </a:p>
          <a:p>
            <a:pPr marL="514350" indent="-514350" eaLnBrk="1" hangingPunct="1">
              <a:buFont typeface="+mj-lt"/>
              <a:buAutoNum type="arabicPeriod"/>
              <a:defRPr/>
            </a:pPr>
            <a:r>
              <a:rPr lang="en-US" sz="11200" dirty="0" smtClean="0"/>
              <a:t>What have you learned?</a:t>
            </a:r>
          </a:p>
          <a:p>
            <a:pPr marL="514350" indent="-514350" eaLnBrk="1" hangingPunct="1">
              <a:buFont typeface="+mj-lt"/>
              <a:buAutoNum type="arabicPeriod"/>
              <a:defRPr/>
            </a:pPr>
            <a:endParaRPr lang="en-US" sz="11200" dirty="0" smtClean="0"/>
          </a:p>
          <a:p>
            <a:pPr marL="514350" indent="-514350" eaLnBrk="1" hangingPunct="1">
              <a:buFont typeface="+mj-lt"/>
              <a:buAutoNum type="arabicPeriod"/>
              <a:defRPr/>
            </a:pPr>
            <a:r>
              <a:rPr lang="en-US" sz="11200" dirty="0" smtClean="0"/>
              <a:t>What are you reading or in what professional learning are you participating?</a:t>
            </a:r>
          </a:p>
          <a:p>
            <a:pPr marL="0" indent="0" eaLnBrk="1" hangingPunct="1">
              <a:buNone/>
              <a:defRPr/>
            </a:pPr>
            <a:endParaRPr lang="en-US" sz="11200" dirty="0" smtClean="0"/>
          </a:p>
          <a:p>
            <a:pPr marL="0" indent="0" eaLnBrk="1" hangingPunct="1">
              <a:buNone/>
              <a:defRPr/>
            </a:pPr>
            <a:r>
              <a:rPr lang="en-US" sz="11200" dirty="0" smtClean="0"/>
              <a:t>4. What are you committing to do in the next 30 days?</a:t>
            </a:r>
          </a:p>
          <a:p>
            <a:pPr eaLnBrk="1" hangingPunct="1">
              <a:defRPr/>
            </a:pPr>
            <a:endParaRPr lang="en-CA" dirty="0"/>
          </a:p>
        </p:txBody>
      </p:sp>
      <p:pic>
        <p:nvPicPr>
          <p:cNvPr id="4" name="Picture 6" descr="MCj02854660000[1]"/>
          <p:cNvPicPr>
            <a:picLocks noGrp="1" noChangeAspect="1" noChangeArrowheads="1"/>
          </p:cNvPicPr>
          <p:nvPr>
            <p:ph sz="half" idx="2"/>
            <p:custDataLst>
              <p:tags r:id="rId4"/>
            </p:custDataLst>
          </p:nvPr>
        </p:nvPicPr>
        <p:blipFill>
          <a:blip r:embed="rId7" cstate="print">
            <a:extLst>
              <a:ext uri="{28A0092B-C50C-407E-A947-70E740481C1C}">
                <a14:useLocalDpi xmlns:a14="http://schemas.microsoft.com/office/drawing/2010/main" val="0"/>
              </a:ext>
            </a:extLst>
          </a:blip>
          <a:srcRect/>
          <a:stretch>
            <a:fillRect/>
          </a:stretch>
        </p:blipFill>
        <p:spPr>
          <a:xfrm>
            <a:off x="5638800" y="152400"/>
            <a:ext cx="3100815" cy="3096692"/>
          </a:xfrm>
        </p:spPr>
      </p:pic>
    </p:spTree>
    <p:custDataLst>
      <p:tags r:id="rId1"/>
    </p:custDataLst>
    <p:extLst>
      <p:ext uri="{BB962C8B-B14F-4D97-AF65-F5344CB8AC3E}">
        <p14:creationId xmlns:p14="http://schemas.microsoft.com/office/powerpoint/2010/main" val="38573294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custDataLst>
              <p:tags r:id="rId2"/>
            </p:custDataLst>
          </p:nvPr>
        </p:nvSpPr>
        <p:spPr/>
        <p:txBody>
          <a:bodyPr/>
          <a:lstStyle/>
          <a:p>
            <a:r>
              <a:rPr lang="en-US" sz="4400" dirty="0" smtClean="0"/>
              <a:t>BREAK</a:t>
            </a:r>
            <a:endParaRPr lang="en-CA" sz="4400" dirty="0"/>
          </a:p>
        </p:txBody>
      </p:sp>
      <p:pic>
        <p:nvPicPr>
          <p:cNvPr id="1026" name="Picture 2" descr="d:\users\lsteele.CESD\AppData\Local\Microsoft\Windows\Temporary Internet Files\Content.IE5\BYOXPBYM\MP900309632[2].jpg"/>
          <p:cNvPicPr>
            <a:picLocks noGrp="1" noChangeAspect="1" noChangeArrowheads="1"/>
          </p:cNvPicPr>
          <p:nvPr>
            <p:ph type="pic" idx="1"/>
            <p:custDataLst>
              <p:tags r:id="rId3"/>
            </p:custDataLst>
          </p:nvPr>
        </p:nvPicPr>
        <p:blipFill>
          <a:blip r:embed="rId6" cstate="print">
            <a:extLst>
              <a:ext uri="{28A0092B-C50C-407E-A947-70E740481C1C}">
                <a14:useLocalDpi xmlns:a14="http://schemas.microsoft.com/office/drawing/2010/main" val="0"/>
              </a:ext>
            </a:extLst>
          </a:blip>
          <a:srcRect t="16084" b="16084"/>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half" idx="2"/>
            <p:custDataLst>
              <p:tags r:id="rId4"/>
            </p:custDataLst>
          </p:nvPr>
        </p:nvSpPr>
        <p:spPr/>
        <p:txBody>
          <a:bodyPr>
            <a:normAutofit/>
          </a:bodyPr>
          <a:lstStyle/>
          <a:p>
            <a:endParaRPr lang="en-US" sz="4400" dirty="0" smtClean="0"/>
          </a:p>
          <a:p>
            <a:r>
              <a:rPr lang="en-US" sz="4400" dirty="0" smtClean="0"/>
              <a:t>9:45 </a:t>
            </a:r>
            <a:r>
              <a:rPr lang="en-US" sz="4400" dirty="0"/>
              <a:t>– 10:00</a:t>
            </a:r>
            <a:endParaRPr lang="en-CA" sz="4400" dirty="0"/>
          </a:p>
        </p:txBody>
      </p:sp>
    </p:spTree>
    <p:custDataLst>
      <p:tags r:id="rId1"/>
    </p:custDataLst>
    <p:extLst>
      <p:ext uri="{BB962C8B-B14F-4D97-AF65-F5344CB8AC3E}">
        <p14:creationId xmlns:p14="http://schemas.microsoft.com/office/powerpoint/2010/main" val="6130086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custDataLst>
              <p:tags r:id="rId2"/>
            </p:custDataLst>
          </p:nvPr>
        </p:nvSpPr>
        <p:spPr>
          <a:xfrm>
            <a:off x="495300" y="2743200"/>
            <a:ext cx="8229600" cy="914400"/>
          </a:xfrm>
        </p:spPr>
        <p:txBody>
          <a:bodyPr>
            <a:normAutofit/>
          </a:bodyPr>
          <a:lstStyle/>
          <a:p>
            <a:r>
              <a:rPr lang="en-US" sz="3200" dirty="0" smtClean="0"/>
              <a:t>FOCUS GROUPS</a:t>
            </a:r>
            <a:endParaRPr lang="en-CA" sz="3200" dirty="0"/>
          </a:p>
        </p:txBody>
      </p:sp>
      <p:pic>
        <p:nvPicPr>
          <p:cNvPr id="2050" name="Picture 2"/>
          <p:cNvPicPr>
            <a:picLocks noChangeAspect="1" noChangeArrowheads="1"/>
          </p:cNvPicPr>
          <p:nvPr>
            <p:custDataLst>
              <p:tags r:id="rId3"/>
            </p:custDataLst>
          </p:nvPr>
        </p:nvPicPr>
        <p:blipFill>
          <a:blip r:embed="rId5" cstate="print">
            <a:extLst>
              <a:ext uri="{28A0092B-C50C-407E-A947-70E740481C1C}">
                <a14:useLocalDpi xmlns:a14="http://schemas.microsoft.com/office/drawing/2010/main" val="0"/>
              </a:ext>
            </a:extLst>
          </a:blip>
          <a:srcRect/>
          <a:stretch>
            <a:fillRect/>
          </a:stretch>
        </p:blipFill>
        <p:spPr bwMode="auto">
          <a:xfrm>
            <a:off x="4152900" y="1676400"/>
            <a:ext cx="4572000" cy="3429000"/>
          </a:xfrm>
          <a:prstGeom prst="rect">
            <a:avLst/>
          </a:prstGeom>
          <a:noFill/>
          <a:ln>
            <a:noFill/>
          </a:ln>
          <a:effectLst/>
          <a:scene3d>
            <a:camera prst="perspectiveContrasting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9358239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custDataLst>
              <p:tags r:id="rId2"/>
            </p:custDataLst>
          </p:nvPr>
        </p:nvSpPr>
        <p:spPr>
          <a:xfrm>
            <a:off x="457200" y="609600"/>
            <a:ext cx="8229600" cy="914400"/>
          </a:xfrm>
        </p:spPr>
        <p:txBody>
          <a:bodyPr>
            <a:normAutofit/>
          </a:bodyPr>
          <a:lstStyle/>
          <a:p>
            <a:r>
              <a:rPr lang="en-US" sz="3200" dirty="0" smtClean="0"/>
              <a:t>FOCUS GROUPS</a:t>
            </a:r>
            <a:endParaRPr lang="en-CA" sz="3200" dirty="0"/>
          </a:p>
        </p:txBody>
      </p:sp>
      <p:sp>
        <p:nvSpPr>
          <p:cNvPr id="4" name="Text Placeholder 3"/>
          <p:cNvSpPr>
            <a:spLocks noGrp="1"/>
          </p:cNvSpPr>
          <p:nvPr>
            <p:ph type="body" sz="half" idx="2"/>
            <p:custDataLst>
              <p:tags r:id="rId3"/>
            </p:custDataLst>
          </p:nvPr>
        </p:nvSpPr>
        <p:spPr>
          <a:xfrm>
            <a:off x="457200" y="1524000"/>
            <a:ext cx="3355848" cy="4117848"/>
          </a:xfrm>
        </p:spPr>
        <p:txBody>
          <a:bodyPr/>
          <a:lstStyle/>
          <a:p>
            <a:r>
              <a:rPr lang="en-US" sz="2000" b="1" dirty="0" smtClean="0"/>
              <a:t>Who are my focus groups?</a:t>
            </a:r>
          </a:p>
          <a:p>
            <a:pPr marL="742950" lvl="1" indent="-285750">
              <a:buFont typeface="Arial" pitchFamily="34" charset="0"/>
              <a:buChar char="•"/>
            </a:pPr>
            <a:r>
              <a:rPr lang="en-US" sz="2000" dirty="0" smtClean="0"/>
              <a:t>Students</a:t>
            </a:r>
          </a:p>
          <a:p>
            <a:pPr marL="742950" lvl="1" indent="-285750">
              <a:buFont typeface="Arial" pitchFamily="34" charset="0"/>
              <a:buChar char="•"/>
            </a:pPr>
            <a:r>
              <a:rPr lang="en-US" sz="2000" dirty="0" smtClean="0"/>
              <a:t>Parents</a:t>
            </a:r>
          </a:p>
          <a:p>
            <a:pPr marL="742950" lvl="1" indent="-285750">
              <a:buFont typeface="Arial" pitchFamily="34" charset="0"/>
              <a:buChar char="•"/>
            </a:pPr>
            <a:r>
              <a:rPr lang="en-US" sz="2000" dirty="0" smtClean="0"/>
              <a:t>Teachers</a:t>
            </a:r>
          </a:p>
        </p:txBody>
      </p:sp>
      <p:pic>
        <p:nvPicPr>
          <p:cNvPr id="2050" name="Picture 2"/>
          <p:cNvPicPr>
            <a:picLocks noChangeAspect="1" noChangeArrowheads="1"/>
          </p:cNvPicPr>
          <p:nvPr>
            <p:custDataLst>
              <p:tags r:id="rId4"/>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4152900" y="1676400"/>
            <a:ext cx="4572000" cy="3429000"/>
          </a:xfrm>
          <a:prstGeom prst="rect">
            <a:avLst/>
          </a:prstGeom>
          <a:noFill/>
          <a:ln>
            <a:noFill/>
          </a:ln>
          <a:effectLst/>
          <a:scene3d>
            <a:camera prst="perspectiveContrasting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custDataLst>
              <p:tags r:id="rId5"/>
            </p:custDataLst>
          </p:nvPr>
        </p:nvSpPr>
        <p:spPr>
          <a:xfrm>
            <a:off x="5105400" y="5056308"/>
            <a:ext cx="1154483" cy="506292"/>
          </a:xfrm>
          <a:prstGeom prst="rect">
            <a:avLst/>
          </a:prstGeom>
          <a:solidFill>
            <a:schemeClr val="accent5"/>
          </a:solidFill>
        </p:spPr>
        <p:txBody>
          <a:bodyPr wrap="none">
            <a:spAutoFit/>
          </a:bodyPr>
          <a:lstStyle/>
          <a:p>
            <a:pPr lvl="0">
              <a:lnSpc>
                <a:spcPct val="150000"/>
              </a:lnSpc>
              <a:spcAft>
                <a:spcPts val="600"/>
              </a:spcAft>
            </a:pPr>
            <a:r>
              <a:rPr lang="en-US" sz="2000" dirty="0">
                <a:solidFill>
                  <a:srgbClr val="FF0000"/>
                </a:solidFill>
                <a:hlinkClick r:id="rId8"/>
              </a:rPr>
              <a:t>Click Me!</a:t>
            </a:r>
            <a:endParaRPr lang="en-CA" sz="2000" dirty="0">
              <a:solidFill>
                <a:srgbClr val="FF0000"/>
              </a:solidFill>
            </a:endParaRPr>
          </a:p>
        </p:txBody>
      </p:sp>
    </p:spTree>
    <p:custDataLst>
      <p:tags r:id="rId1"/>
    </p:custDataLst>
    <p:extLst>
      <p:ext uri="{BB962C8B-B14F-4D97-AF65-F5344CB8AC3E}">
        <p14:creationId xmlns:p14="http://schemas.microsoft.com/office/powerpoint/2010/main" val="40569884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custDataLst>
              <p:tags r:id="rId2"/>
            </p:custDataLst>
          </p:nvPr>
        </p:nvSpPr>
        <p:spPr>
          <a:xfrm>
            <a:off x="457200" y="609600"/>
            <a:ext cx="8229600" cy="914400"/>
          </a:xfrm>
        </p:spPr>
        <p:txBody>
          <a:bodyPr>
            <a:normAutofit/>
          </a:bodyPr>
          <a:lstStyle/>
          <a:p>
            <a:r>
              <a:rPr lang="en-US" sz="3200" dirty="0" smtClean="0"/>
              <a:t>FOCUS GROUPS</a:t>
            </a:r>
            <a:endParaRPr lang="en-CA" sz="3200" dirty="0"/>
          </a:p>
        </p:txBody>
      </p:sp>
      <p:sp>
        <p:nvSpPr>
          <p:cNvPr id="4" name="Text Placeholder 3"/>
          <p:cNvSpPr>
            <a:spLocks noGrp="1"/>
          </p:cNvSpPr>
          <p:nvPr>
            <p:ph type="body" sz="half" idx="2"/>
            <p:custDataLst>
              <p:tags r:id="rId3"/>
            </p:custDataLst>
          </p:nvPr>
        </p:nvSpPr>
        <p:spPr>
          <a:xfrm>
            <a:off x="457200" y="1524000"/>
            <a:ext cx="8001000" cy="4117848"/>
          </a:xfrm>
        </p:spPr>
        <p:txBody>
          <a:bodyPr/>
          <a:lstStyle/>
          <a:p>
            <a:r>
              <a:rPr lang="en-US" sz="2000" b="1" dirty="0" smtClean="0"/>
              <a:t>Where do I find the focus group questions?</a:t>
            </a:r>
          </a:p>
          <a:p>
            <a:pPr marL="742950" lvl="1" indent="-285750">
              <a:buFont typeface="Arial" pitchFamily="34" charset="0"/>
              <a:buChar char="•"/>
            </a:pPr>
            <a:r>
              <a:rPr lang="en-US" sz="2000" dirty="0" smtClean="0"/>
              <a:t>On the wiki but of course</a:t>
            </a:r>
          </a:p>
          <a:p>
            <a:endParaRPr lang="en-CA" dirty="0"/>
          </a:p>
        </p:txBody>
      </p:sp>
      <p:pic>
        <p:nvPicPr>
          <p:cNvPr id="3076" name="Picture 4"/>
          <p:cNvPicPr>
            <a:picLocks noChangeAspect="1" noChangeArrowheads="1"/>
          </p:cNvPicPr>
          <p:nvPr>
            <p:custDataLst>
              <p:tags r:id="rId4"/>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990600" y="1905000"/>
            <a:ext cx="7678358" cy="477678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41508159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custDataLst>
              <p:tags r:id="rId2"/>
            </p:custDataLst>
          </p:nvPr>
        </p:nvSpPr>
        <p:spPr>
          <a:xfrm>
            <a:off x="457200" y="609600"/>
            <a:ext cx="8229600" cy="914400"/>
          </a:xfrm>
        </p:spPr>
        <p:txBody>
          <a:bodyPr>
            <a:normAutofit/>
          </a:bodyPr>
          <a:lstStyle/>
          <a:p>
            <a:r>
              <a:rPr lang="en-US" sz="3200" dirty="0" smtClean="0"/>
              <a:t>FOCUS GROUPS</a:t>
            </a:r>
            <a:endParaRPr lang="en-CA" sz="3200" dirty="0"/>
          </a:p>
        </p:txBody>
      </p:sp>
      <p:sp>
        <p:nvSpPr>
          <p:cNvPr id="4" name="Text Placeholder 3"/>
          <p:cNvSpPr>
            <a:spLocks noGrp="1"/>
          </p:cNvSpPr>
          <p:nvPr>
            <p:ph type="body" sz="half" idx="2"/>
            <p:custDataLst>
              <p:tags r:id="rId3"/>
            </p:custDataLst>
          </p:nvPr>
        </p:nvSpPr>
        <p:spPr>
          <a:xfrm>
            <a:off x="457200" y="1524000"/>
            <a:ext cx="3695700" cy="4117848"/>
          </a:xfrm>
        </p:spPr>
        <p:txBody>
          <a:bodyPr>
            <a:normAutofit/>
          </a:bodyPr>
          <a:lstStyle/>
          <a:p>
            <a:r>
              <a:rPr lang="en-US" sz="2000" b="1" dirty="0" smtClean="0"/>
              <a:t>When should these be completed?</a:t>
            </a:r>
          </a:p>
          <a:p>
            <a:pPr marL="742950" lvl="1" indent="-285750">
              <a:buFont typeface="Arial" pitchFamily="34" charset="0"/>
              <a:buChar char="•"/>
            </a:pPr>
            <a:r>
              <a:rPr lang="en-US" sz="2000" dirty="0" smtClean="0"/>
              <a:t>Data should be collected, analyzed and brought with you to the work day on May 29</a:t>
            </a:r>
            <a:r>
              <a:rPr lang="en-US" sz="2000" baseline="30000" dirty="0" smtClean="0"/>
              <a:t>th</a:t>
            </a:r>
            <a:r>
              <a:rPr lang="en-US" sz="2000" dirty="0" smtClean="0"/>
              <a:t> </a:t>
            </a:r>
          </a:p>
          <a:p>
            <a:endParaRPr lang="en-CA" dirty="0"/>
          </a:p>
        </p:txBody>
      </p:sp>
      <p:pic>
        <p:nvPicPr>
          <p:cNvPr id="2050" name="Picture 2"/>
          <p:cNvPicPr>
            <a:picLocks noChangeAspect="1" noChangeArrowheads="1"/>
          </p:cNvPicPr>
          <p:nvPr>
            <p:custDataLst>
              <p:tags r:id="rId4"/>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4152900" y="1676400"/>
            <a:ext cx="4572000" cy="3429000"/>
          </a:xfrm>
          <a:prstGeom prst="rect">
            <a:avLst/>
          </a:prstGeom>
          <a:noFill/>
          <a:ln>
            <a:noFill/>
          </a:ln>
          <a:effectLst/>
          <a:scene3d>
            <a:camera prst="perspectiveContrasting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46900497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HAPEID" val="sq5EyHZartAjQhGylcL1pP"/>
</p:tagLst>
</file>

<file path=ppt/tags/tag10.xml><?xml version="1.0" encoding="utf-8"?>
<p:tagLst xmlns:a="http://schemas.openxmlformats.org/drawingml/2006/main" xmlns:r="http://schemas.openxmlformats.org/officeDocument/2006/relationships" xmlns:p="http://schemas.openxmlformats.org/presentationml/2006/main">
  <p:tag name="DVSHAPEID" val="trJvtq0WDRkhrsMH3A30c3"/>
</p:tagLst>
</file>

<file path=ppt/tags/tag100.xml><?xml version="1.0" encoding="utf-8"?>
<p:tagLst xmlns:a="http://schemas.openxmlformats.org/drawingml/2006/main" xmlns:r="http://schemas.openxmlformats.org/officeDocument/2006/relationships" xmlns:p="http://schemas.openxmlformats.org/presentationml/2006/main">
  <p:tag name="DVSHAPEID" val="g5mp78ESS5Vu9I0SI3yBEG"/>
</p:tagLst>
</file>

<file path=ppt/tags/tag101.xml><?xml version="1.0" encoding="utf-8"?>
<p:tagLst xmlns:a="http://schemas.openxmlformats.org/drawingml/2006/main" xmlns:r="http://schemas.openxmlformats.org/officeDocument/2006/relationships" xmlns:p="http://schemas.openxmlformats.org/presentationml/2006/main">
  <p:tag name="DVSHAPEID" val="nDJs9x0C6Mf20n6XaoyS3J"/>
</p:tagLst>
</file>

<file path=ppt/tags/tag102.xml><?xml version="1.0" encoding="utf-8"?>
<p:tagLst xmlns:a="http://schemas.openxmlformats.org/drawingml/2006/main" xmlns:r="http://schemas.openxmlformats.org/officeDocument/2006/relationships" xmlns:p="http://schemas.openxmlformats.org/presentationml/2006/main">
  <p:tag name="DVSHAPEID" val="8BW0Nrxy4cmzHJGFZ6RfZ8"/>
</p:tagLst>
</file>

<file path=ppt/tags/tag103.xml><?xml version="1.0" encoding="utf-8"?>
<p:tagLst xmlns:a="http://schemas.openxmlformats.org/drawingml/2006/main" xmlns:r="http://schemas.openxmlformats.org/officeDocument/2006/relationships" xmlns:p="http://schemas.openxmlformats.org/presentationml/2006/main">
  <p:tag name="DVSHAPEID" val="e6HCLKS92LDEu7v8Kz5xI2"/>
</p:tagLst>
</file>

<file path=ppt/tags/tag104.xml><?xml version="1.0" encoding="utf-8"?>
<p:tagLst xmlns:a="http://schemas.openxmlformats.org/drawingml/2006/main" xmlns:r="http://schemas.openxmlformats.org/officeDocument/2006/relationships" xmlns:p="http://schemas.openxmlformats.org/presentationml/2006/main">
  <p:tag name="DVSECTIONID" val="zKcbGE0Ngyi1uZZIYuGOGD"/>
</p:tagLst>
</file>

<file path=ppt/tags/tag105.xml><?xml version="1.0" encoding="utf-8"?>
<p:tagLst xmlns:a="http://schemas.openxmlformats.org/drawingml/2006/main" xmlns:r="http://schemas.openxmlformats.org/officeDocument/2006/relationships" xmlns:p="http://schemas.openxmlformats.org/presentationml/2006/main">
  <p:tag name="DVSHAPEID" val="x6RCZSdJHRIG7Yel98ubwX"/>
</p:tagLst>
</file>

<file path=ppt/tags/tag106.xml><?xml version="1.0" encoding="utf-8"?>
<p:tagLst xmlns:a="http://schemas.openxmlformats.org/drawingml/2006/main" xmlns:r="http://schemas.openxmlformats.org/officeDocument/2006/relationships" xmlns:p="http://schemas.openxmlformats.org/presentationml/2006/main">
  <p:tag name="DVSHAPEID" val="mYV2stQaxqRpBJKqt9mSql"/>
</p:tagLst>
</file>

<file path=ppt/tags/tag107.xml><?xml version="1.0" encoding="utf-8"?>
<p:tagLst xmlns:a="http://schemas.openxmlformats.org/drawingml/2006/main" xmlns:r="http://schemas.openxmlformats.org/officeDocument/2006/relationships" xmlns:p="http://schemas.openxmlformats.org/presentationml/2006/main">
  <p:tag name="DVSHAPEID" val="aGNxV90MDPFzJTHWpJTxkh"/>
</p:tagLst>
</file>

<file path=ppt/tags/tag108.xml><?xml version="1.0" encoding="utf-8"?>
<p:tagLst xmlns:a="http://schemas.openxmlformats.org/drawingml/2006/main" xmlns:r="http://schemas.openxmlformats.org/officeDocument/2006/relationships" xmlns:p="http://schemas.openxmlformats.org/presentationml/2006/main">
  <p:tag name="DVSECTIONID" val="ZTQAXpTDPSfEoCJedL6ftl"/>
</p:tagLst>
</file>

<file path=ppt/tags/tag109.xml><?xml version="1.0" encoding="utf-8"?>
<p:tagLst xmlns:a="http://schemas.openxmlformats.org/drawingml/2006/main" xmlns:r="http://schemas.openxmlformats.org/officeDocument/2006/relationships" xmlns:p="http://schemas.openxmlformats.org/presentationml/2006/main">
  <p:tag name="DVSHAPEID" val="PHmuBIFlPDx0OefVxH9LN2"/>
</p:tagLst>
</file>

<file path=ppt/tags/tag11.xml><?xml version="1.0" encoding="utf-8"?>
<p:tagLst xmlns:a="http://schemas.openxmlformats.org/drawingml/2006/main" xmlns:r="http://schemas.openxmlformats.org/officeDocument/2006/relationships" xmlns:p="http://schemas.openxmlformats.org/presentationml/2006/main">
  <p:tag name="DVSHAPEID" val="V3EICACsWSFHjMbkNv9lXB"/>
</p:tagLst>
</file>

<file path=ppt/tags/tag110.xml><?xml version="1.0" encoding="utf-8"?>
<p:tagLst xmlns:a="http://schemas.openxmlformats.org/drawingml/2006/main" xmlns:r="http://schemas.openxmlformats.org/officeDocument/2006/relationships" xmlns:p="http://schemas.openxmlformats.org/presentationml/2006/main">
  <p:tag name="DVSHAPEID" val="ThW2mQl9Yskd48vrFKhpaE"/>
</p:tagLst>
</file>

<file path=ppt/tags/tag111.xml><?xml version="1.0" encoding="utf-8"?>
<p:tagLst xmlns:a="http://schemas.openxmlformats.org/drawingml/2006/main" xmlns:r="http://schemas.openxmlformats.org/officeDocument/2006/relationships" xmlns:p="http://schemas.openxmlformats.org/presentationml/2006/main">
  <p:tag name="DVSHAPEID" val="SAmDoGL7zECxT12mST6opd"/>
</p:tagLst>
</file>

<file path=ppt/tags/tag112.xml><?xml version="1.0" encoding="utf-8"?>
<p:tagLst xmlns:a="http://schemas.openxmlformats.org/drawingml/2006/main" xmlns:r="http://schemas.openxmlformats.org/officeDocument/2006/relationships" xmlns:p="http://schemas.openxmlformats.org/presentationml/2006/main">
  <p:tag name="DVSECTIONID" val="vvVOq4Z0RI2yxkIRMpWqYi"/>
</p:tagLst>
</file>

<file path=ppt/tags/tag113.xml><?xml version="1.0" encoding="utf-8"?>
<p:tagLst xmlns:a="http://schemas.openxmlformats.org/drawingml/2006/main" xmlns:r="http://schemas.openxmlformats.org/officeDocument/2006/relationships" xmlns:p="http://schemas.openxmlformats.org/presentationml/2006/main">
  <p:tag name="DVSHAPEID" val="CK0kAca62fJeolFJrEnRSF"/>
</p:tagLst>
</file>

<file path=ppt/tags/tag114.xml><?xml version="1.0" encoding="utf-8"?>
<p:tagLst xmlns:a="http://schemas.openxmlformats.org/drawingml/2006/main" xmlns:r="http://schemas.openxmlformats.org/officeDocument/2006/relationships" xmlns:p="http://schemas.openxmlformats.org/presentationml/2006/main">
  <p:tag name="DVSHAPEID" val="BweuoiRojMeFXBC46zWtBm"/>
</p:tagLst>
</file>

<file path=ppt/tags/tag115.xml><?xml version="1.0" encoding="utf-8"?>
<p:tagLst xmlns:a="http://schemas.openxmlformats.org/drawingml/2006/main" xmlns:r="http://schemas.openxmlformats.org/officeDocument/2006/relationships" xmlns:p="http://schemas.openxmlformats.org/presentationml/2006/main">
  <p:tag name="DVSHAPEID" val="NECHG9rs0ykX9u55NSeEWX"/>
</p:tagLst>
</file>

<file path=ppt/tags/tag116.xml><?xml version="1.0" encoding="utf-8"?>
<p:tagLst xmlns:a="http://schemas.openxmlformats.org/drawingml/2006/main" xmlns:r="http://schemas.openxmlformats.org/officeDocument/2006/relationships" xmlns:p="http://schemas.openxmlformats.org/presentationml/2006/main">
  <p:tag name="DVSHAPEID" val="0Jn46mxNUo4eJASHBHWQLG"/>
</p:tagLst>
</file>

<file path=ppt/tags/tag117.xml><?xml version="1.0" encoding="utf-8"?>
<p:tagLst xmlns:a="http://schemas.openxmlformats.org/drawingml/2006/main" xmlns:r="http://schemas.openxmlformats.org/officeDocument/2006/relationships" xmlns:p="http://schemas.openxmlformats.org/presentationml/2006/main">
  <p:tag name="DVSHAPEID" val="l0s8Y1M4eXpPETjC34UcEW"/>
</p:tagLst>
</file>

<file path=ppt/tags/tag118.xml><?xml version="1.0" encoding="utf-8"?>
<p:tagLst xmlns:a="http://schemas.openxmlformats.org/drawingml/2006/main" xmlns:r="http://schemas.openxmlformats.org/officeDocument/2006/relationships" xmlns:p="http://schemas.openxmlformats.org/presentationml/2006/main">
  <p:tag name="DVSHAPEID" val="TUKvc5gwH5bjnmBXow1P96"/>
</p:tagLst>
</file>

<file path=ppt/tags/tag119.xml><?xml version="1.0" encoding="utf-8"?>
<p:tagLst xmlns:a="http://schemas.openxmlformats.org/drawingml/2006/main" xmlns:r="http://schemas.openxmlformats.org/officeDocument/2006/relationships" xmlns:p="http://schemas.openxmlformats.org/presentationml/2006/main">
  <p:tag name="DVSHAPEID" val="OTVZnZERWz1o7xosOHOHfk"/>
</p:tagLst>
</file>

<file path=ppt/tags/tag12.xml><?xml version="1.0" encoding="utf-8"?>
<p:tagLst xmlns:a="http://schemas.openxmlformats.org/drawingml/2006/main" xmlns:r="http://schemas.openxmlformats.org/officeDocument/2006/relationships" xmlns:p="http://schemas.openxmlformats.org/presentationml/2006/main">
  <p:tag name="DVSHAPEID" val="HeJx6Q9dn5JqvFRLNqjbUs"/>
</p:tagLst>
</file>

<file path=ppt/tags/tag120.xml><?xml version="1.0" encoding="utf-8"?>
<p:tagLst xmlns:a="http://schemas.openxmlformats.org/drawingml/2006/main" xmlns:r="http://schemas.openxmlformats.org/officeDocument/2006/relationships" xmlns:p="http://schemas.openxmlformats.org/presentationml/2006/main">
  <p:tag name="DVSHAPEID" val="DkvX06GnbOMM5RAdIhSP9C"/>
</p:tagLst>
</file>

<file path=ppt/tags/tag121.xml><?xml version="1.0" encoding="utf-8"?>
<p:tagLst xmlns:a="http://schemas.openxmlformats.org/drawingml/2006/main" xmlns:r="http://schemas.openxmlformats.org/officeDocument/2006/relationships" xmlns:p="http://schemas.openxmlformats.org/presentationml/2006/main">
  <p:tag name="DVSECTIONID" val="s57l9s9NAVvWLik6GATDIp"/>
</p:tagLst>
</file>

<file path=ppt/tags/tag122.xml><?xml version="1.0" encoding="utf-8"?>
<p:tagLst xmlns:a="http://schemas.openxmlformats.org/drawingml/2006/main" xmlns:r="http://schemas.openxmlformats.org/officeDocument/2006/relationships" xmlns:p="http://schemas.openxmlformats.org/presentationml/2006/main">
  <p:tag name="DVSHAPEID" val="2J4sGubbnzuMXkuKY9BcED"/>
</p:tagLst>
</file>

<file path=ppt/tags/tag123.xml><?xml version="1.0" encoding="utf-8"?>
<p:tagLst xmlns:a="http://schemas.openxmlformats.org/drawingml/2006/main" xmlns:r="http://schemas.openxmlformats.org/officeDocument/2006/relationships" xmlns:p="http://schemas.openxmlformats.org/presentationml/2006/main">
  <p:tag name="DVSHAPEID" val="ZWmaJ69REv2IZgMhPfrNwr"/>
</p:tagLst>
</file>

<file path=ppt/tags/tag124.xml><?xml version="1.0" encoding="utf-8"?>
<p:tagLst xmlns:a="http://schemas.openxmlformats.org/drawingml/2006/main" xmlns:r="http://schemas.openxmlformats.org/officeDocument/2006/relationships" xmlns:p="http://schemas.openxmlformats.org/presentationml/2006/main">
  <p:tag name="DVSHAPEID" val="n47QVNkXFNnoJ86wK42wUZ"/>
</p:tagLst>
</file>

<file path=ppt/tags/tag125.xml><?xml version="1.0" encoding="utf-8"?>
<p:tagLst xmlns:a="http://schemas.openxmlformats.org/drawingml/2006/main" xmlns:r="http://schemas.openxmlformats.org/officeDocument/2006/relationships" xmlns:p="http://schemas.openxmlformats.org/presentationml/2006/main">
  <p:tag name="DVSECTIONID" val="MPBmZJgVIr9DrLsBfqt2ij"/>
</p:tagLst>
</file>

<file path=ppt/tags/tag126.xml><?xml version="1.0" encoding="utf-8"?>
<p:tagLst xmlns:a="http://schemas.openxmlformats.org/drawingml/2006/main" xmlns:r="http://schemas.openxmlformats.org/officeDocument/2006/relationships" xmlns:p="http://schemas.openxmlformats.org/presentationml/2006/main">
  <p:tag name="DVSHAPEID" val="KfleXHjmLQ7xyh3TalxHPe"/>
</p:tagLst>
</file>

<file path=ppt/tags/tag127.xml><?xml version="1.0" encoding="utf-8"?>
<p:tagLst xmlns:a="http://schemas.openxmlformats.org/drawingml/2006/main" xmlns:r="http://schemas.openxmlformats.org/officeDocument/2006/relationships" xmlns:p="http://schemas.openxmlformats.org/presentationml/2006/main">
  <p:tag name="DVSHAPEID" val="kAwEajvmKZxokSvHQCDj2w"/>
</p:tagLst>
</file>

<file path=ppt/tags/tag128.xml><?xml version="1.0" encoding="utf-8"?>
<p:tagLst xmlns:a="http://schemas.openxmlformats.org/drawingml/2006/main" xmlns:r="http://schemas.openxmlformats.org/officeDocument/2006/relationships" xmlns:p="http://schemas.openxmlformats.org/presentationml/2006/main">
  <p:tag name="DVSHAPEID" val="hbzOtRTHYd9wUKHjw0Ro57"/>
</p:tagLst>
</file>

<file path=ppt/tags/tag129.xml><?xml version="1.0" encoding="utf-8"?>
<p:tagLst xmlns:a="http://schemas.openxmlformats.org/drawingml/2006/main" xmlns:r="http://schemas.openxmlformats.org/officeDocument/2006/relationships" xmlns:p="http://schemas.openxmlformats.org/presentationml/2006/main">
  <p:tag name="DVSECTIONID" val="9rRqU74wlPC2iiJNtqwEd4"/>
</p:tagLst>
</file>

<file path=ppt/tags/tag13.xml><?xml version="1.0" encoding="utf-8"?>
<p:tagLst xmlns:a="http://schemas.openxmlformats.org/drawingml/2006/main" xmlns:r="http://schemas.openxmlformats.org/officeDocument/2006/relationships" xmlns:p="http://schemas.openxmlformats.org/presentationml/2006/main">
  <p:tag name="DVSHAPEID" val="BJ8ZvINyQR6jmqY5tMiIuz"/>
</p:tagLst>
</file>

<file path=ppt/tags/tag130.xml><?xml version="1.0" encoding="utf-8"?>
<p:tagLst xmlns:a="http://schemas.openxmlformats.org/drawingml/2006/main" xmlns:r="http://schemas.openxmlformats.org/officeDocument/2006/relationships" xmlns:p="http://schemas.openxmlformats.org/presentationml/2006/main">
  <p:tag name="DVSHAPEID" val="0aXantvU3wbOjk4mQDs31j"/>
</p:tagLst>
</file>

<file path=ppt/tags/tag131.xml><?xml version="1.0" encoding="utf-8"?>
<p:tagLst xmlns:a="http://schemas.openxmlformats.org/drawingml/2006/main" xmlns:r="http://schemas.openxmlformats.org/officeDocument/2006/relationships" xmlns:p="http://schemas.openxmlformats.org/presentationml/2006/main">
  <p:tag name="DVSHAPEID" val="eNXKZw6DrDq9boRitqc4aD"/>
</p:tagLst>
</file>

<file path=ppt/tags/tag132.xml><?xml version="1.0" encoding="utf-8"?>
<p:tagLst xmlns:a="http://schemas.openxmlformats.org/drawingml/2006/main" xmlns:r="http://schemas.openxmlformats.org/officeDocument/2006/relationships" xmlns:p="http://schemas.openxmlformats.org/presentationml/2006/main">
  <p:tag name="DVSECTIONID" val="M7RzE5kt9G6sG9uyP9Qc5j"/>
</p:tagLst>
</file>

<file path=ppt/tags/tag133.xml><?xml version="1.0" encoding="utf-8"?>
<p:tagLst xmlns:a="http://schemas.openxmlformats.org/drawingml/2006/main" xmlns:r="http://schemas.openxmlformats.org/officeDocument/2006/relationships" xmlns:p="http://schemas.openxmlformats.org/presentationml/2006/main">
  <p:tag name="DVSHAPEID" val="k6rneaadW26HV9cDuYOp4x"/>
</p:tagLst>
</file>

<file path=ppt/tags/tag134.xml><?xml version="1.0" encoding="utf-8"?>
<p:tagLst xmlns:a="http://schemas.openxmlformats.org/drawingml/2006/main" xmlns:r="http://schemas.openxmlformats.org/officeDocument/2006/relationships" xmlns:p="http://schemas.openxmlformats.org/presentationml/2006/main">
  <p:tag name="DVSHAPEID" val="n99Guxa2RW9BtRiCiVteHo"/>
</p:tagLst>
</file>

<file path=ppt/tags/tag135.xml><?xml version="1.0" encoding="utf-8"?>
<p:tagLst xmlns:a="http://schemas.openxmlformats.org/drawingml/2006/main" xmlns:r="http://schemas.openxmlformats.org/officeDocument/2006/relationships" xmlns:p="http://schemas.openxmlformats.org/presentationml/2006/main">
  <p:tag name="DVSHAPEID" val="3utH5QWdgKyNIidyFC3Ub9"/>
</p:tagLst>
</file>

<file path=ppt/tags/tag136.xml><?xml version="1.0" encoding="utf-8"?>
<p:tagLst xmlns:a="http://schemas.openxmlformats.org/drawingml/2006/main" xmlns:r="http://schemas.openxmlformats.org/officeDocument/2006/relationships" xmlns:p="http://schemas.openxmlformats.org/presentationml/2006/main">
  <p:tag name="DVSHAPEID" val="xkGlkRGSVQQZ6FcMsj5DGo"/>
</p:tagLst>
</file>

<file path=ppt/tags/tag137.xml><?xml version="1.0" encoding="utf-8"?>
<p:tagLst xmlns:a="http://schemas.openxmlformats.org/drawingml/2006/main" xmlns:r="http://schemas.openxmlformats.org/officeDocument/2006/relationships" xmlns:p="http://schemas.openxmlformats.org/presentationml/2006/main">
  <p:tag name="DVSECTIONID" val="0osaSsX3vD65FKyksZbSGW"/>
</p:tagLst>
</file>

<file path=ppt/tags/tag138.xml><?xml version="1.0" encoding="utf-8"?>
<p:tagLst xmlns:a="http://schemas.openxmlformats.org/drawingml/2006/main" xmlns:r="http://schemas.openxmlformats.org/officeDocument/2006/relationships" xmlns:p="http://schemas.openxmlformats.org/presentationml/2006/main">
  <p:tag name="DVSHAPEID" val="2F80oJgRbMdTW81Kw4xoOI"/>
</p:tagLst>
</file>

<file path=ppt/tags/tag139.xml><?xml version="1.0" encoding="utf-8"?>
<p:tagLst xmlns:a="http://schemas.openxmlformats.org/drawingml/2006/main" xmlns:r="http://schemas.openxmlformats.org/officeDocument/2006/relationships" xmlns:p="http://schemas.openxmlformats.org/presentationml/2006/main">
  <p:tag name="DVSHAPEID" val="WJbylSaJOxt8h0cjtWB4E3"/>
</p:tagLst>
</file>

<file path=ppt/tags/tag14.xml><?xml version="1.0" encoding="utf-8"?>
<p:tagLst xmlns:a="http://schemas.openxmlformats.org/drawingml/2006/main" xmlns:r="http://schemas.openxmlformats.org/officeDocument/2006/relationships" xmlns:p="http://schemas.openxmlformats.org/presentationml/2006/main">
  <p:tag name="DVSHAPEID" val="YTgwt2HI1LGfC0o6krqPeR"/>
</p:tagLst>
</file>

<file path=ppt/tags/tag140.xml><?xml version="1.0" encoding="utf-8"?>
<p:tagLst xmlns:a="http://schemas.openxmlformats.org/drawingml/2006/main" xmlns:r="http://schemas.openxmlformats.org/officeDocument/2006/relationships" xmlns:p="http://schemas.openxmlformats.org/presentationml/2006/main">
  <p:tag name="DVSHAPEID" val="LdI4LIN16hzkJoPPonHsYG"/>
</p:tagLst>
</file>

<file path=ppt/tags/tag141.xml><?xml version="1.0" encoding="utf-8"?>
<p:tagLst xmlns:a="http://schemas.openxmlformats.org/drawingml/2006/main" xmlns:r="http://schemas.openxmlformats.org/officeDocument/2006/relationships" xmlns:p="http://schemas.openxmlformats.org/presentationml/2006/main">
  <p:tag name="DVSECTIONID" val="WQCAiUBnO1Ys6t6udRv6bs"/>
</p:tagLst>
</file>

<file path=ppt/tags/tag142.xml><?xml version="1.0" encoding="utf-8"?>
<p:tagLst xmlns:a="http://schemas.openxmlformats.org/drawingml/2006/main" xmlns:r="http://schemas.openxmlformats.org/officeDocument/2006/relationships" xmlns:p="http://schemas.openxmlformats.org/presentationml/2006/main">
  <p:tag name="DVSHAPEID" val="pNR0xdAAMK3TYXQh7sVMqb"/>
</p:tagLst>
</file>

<file path=ppt/tags/tag143.xml><?xml version="1.0" encoding="utf-8"?>
<p:tagLst xmlns:a="http://schemas.openxmlformats.org/drawingml/2006/main" xmlns:r="http://schemas.openxmlformats.org/officeDocument/2006/relationships" xmlns:p="http://schemas.openxmlformats.org/presentationml/2006/main">
  <p:tag name="DVSHAPEID" val="zXhOtExenc55OVcKaArvvP"/>
</p:tagLst>
</file>

<file path=ppt/tags/tag144.xml><?xml version="1.0" encoding="utf-8"?>
<p:tagLst xmlns:a="http://schemas.openxmlformats.org/drawingml/2006/main" xmlns:r="http://schemas.openxmlformats.org/officeDocument/2006/relationships" xmlns:p="http://schemas.openxmlformats.org/presentationml/2006/main">
  <p:tag name="DVSHAPEID" val="gQqRZ7gewbfdeUJJJW2ynQ"/>
</p:tagLst>
</file>

<file path=ppt/tags/tag145.xml><?xml version="1.0" encoding="utf-8"?>
<p:tagLst xmlns:a="http://schemas.openxmlformats.org/drawingml/2006/main" xmlns:r="http://schemas.openxmlformats.org/officeDocument/2006/relationships" xmlns:p="http://schemas.openxmlformats.org/presentationml/2006/main">
  <p:tag name="DVSECTIONID" val="mAuKZuGQ0cD4rCyha2r7P5"/>
</p:tagLst>
</file>

<file path=ppt/tags/tag146.xml><?xml version="1.0" encoding="utf-8"?>
<p:tagLst xmlns:a="http://schemas.openxmlformats.org/drawingml/2006/main" xmlns:r="http://schemas.openxmlformats.org/officeDocument/2006/relationships" xmlns:p="http://schemas.openxmlformats.org/presentationml/2006/main">
  <p:tag name="DVSHAPEID" val="NS9V4mhklVGJGrnCFqX8GT"/>
</p:tagLst>
</file>

<file path=ppt/tags/tag147.xml><?xml version="1.0" encoding="utf-8"?>
<p:tagLst xmlns:a="http://schemas.openxmlformats.org/drawingml/2006/main" xmlns:r="http://schemas.openxmlformats.org/officeDocument/2006/relationships" xmlns:p="http://schemas.openxmlformats.org/presentationml/2006/main">
  <p:tag name="DVSHAPEID" val="QAGi1rRvsWrq2yH42UXbQk"/>
</p:tagLst>
</file>

<file path=ppt/tags/tag148.xml><?xml version="1.0" encoding="utf-8"?>
<p:tagLst xmlns:a="http://schemas.openxmlformats.org/drawingml/2006/main" xmlns:r="http://schemas.openxmlformats.org/officeDocument/2006/relationships" xmlns:p="http://schemas.openxmlformats.org/presentationml/2006/main">
  <p:tag name="DVSHAPEID" val="wueil7gCBfaT2yeMkPtPsJ"/>
</p:tagLst>
</file>

<file path=ppt/tags/tag149.xml><?xml version="1.0" encoding="utf-8"?>
<p:tagLst xmlns:a="http://schemas.openxmlformats.org/drawingml/2006/main" xmlns:r="http://schemas.openxmlformats.org/officeDocument/2006/relationships" xmlns:p="http://schemas.openxmlformats.org/presentationml/2006/main">
  <p:tag name="DVSECTIONID" val="6cD5eYMjmzKtu16xU6GX0M"/>
</p:tagLst>
</file>

<file path=ppt/tags/tag15.xml><?xml version="1.0" encoding="utf-8"?>
<p:tagLst xmlns:a="http://schemas.openxmlformats.org/drawingml/2006/main" xmlns:r="http://schemas.openxmlformats.org/officeDocument/2006/relationships" xmlns:p="http://schemas.openxmlformats.org/presentationml/2006/main">
  <p:tag name="DVSHAPEID" val="jbjrMIWxTcX2LfJZfLQ8Ql"/>
</p:tagLst>
</file>

<file path=ppt/tags/tag150.xml><?xml version="1.0" encoding="utf-8"?>
<p:tagLst xmlns:a="http://schemas.openxmlformats.org/drawingml/2006/main" xmlns:r="http://schemas.openxmlformats.org/officeDocument/2006/relationships" xmlns:p="http://schemas.openxmlformats.org/presentationml/2006/main">
  <p:tag name="DVSHAPEID" val="ifoPUBo2au3w3c4J5KeQlc"/>
</p:tagLst>
</file>

<file path=ppt/tags/tag151.xml><?xml version="1.0" encoding="utf-8"?>
<p:tagLst xmlns:a="http://schemas.openxmlformats.org/drawingml/2006/main" xmlns:r="http://schemas.openxmlformats.org/officeDocument/2006/relationships" xmlns:p="http://schemas.openxmlformats.org/presentationml/2006/main">
  <p:tag name="DVSHAPEID" val="g8v8PfA7I0RMcYTwcFdy4F"/>
</p:tagLst>
</file>

<file path=ppt/tags/tag152.xml><?xml version="1.0" encoding="utf-8"?>
<p:tagLst xmlns:a="http://schemas.openxmlformats.org/drawingml/2006/main" xmlns:r="http://schemas.openxmlformats.org/officeDocument/2006/relationships" xmlns:p="http://schemas.openxmlformats.org/presentationml/2006/main">
  <p:tag name="DVSECTIONID" val="rNjZpfJrxoFWY4s6DPQkFU"/>
</p:tagLst>
</file>

<file path=ppt/tags/tag153.xml><?xml version="1.0" encoding="utf-8"?>
<p:tagLst xmlns:a="http://schemas.openxmlformats.org/drawingml/2006/main" xmlns:r="http://schemas.openxmlformats.org/officeDocument/2006/relationships" xmlns:p="http://schemas.openxmlformats.org/presentationml/2006/main">
  <p:tag name="DVSHAPEID" val="iZf4yVIj1sQufBuqYybynd"/>
</p:tagLst>
</file>

<file path=ppt/tags/tag154.xml><?xml version="1.0" encoding="utf-8"?>
<p:tagLst xmlns:a="http://schemas.openxmlformats.org/drawingml/2006/main" xmlns:r="http://schemas.openxmlformats.org/officeDocument/2006/relationships" xmlns:p="http://schemas.openxmlformats.org/presentationml/2006/main">
  <p:tag name="DVSHAPEID" val="ClrxSBYwPqa12vIWxKFRMk"/>
</p:tagLst>
</file>

<file path=ppt/tags/tag155.xml><?xml version="1.0" encoding="utf-8"?>
<p:tagLst xmlns:a="http://schemas.openxmlformats.org/drawingml/2006/main" xmlns:r="http://schemas.openxmlformats.org/officeDocument/2006/relationships" xmlns:p="http://schemas.openxmlformats.org/presentationml/2006/main">
  <p:tag name="DVSECTIONID" val="O11tWVHsE3Dhuh6UfH4HP3"/>
</p:tagLst>
</file>

<file path=ppt/tags/tag156.xml><?xml version="1.0" encoding="utf-8"?>
<p:tagLst xmlns:a="http://schemas.openxmlformats.org/drawingml/2006/main" xmlns:r="http://schemas.openxmlformats.org/officeDocument/2006/relationships" xmlns:p="http://schemas.openxmlformats.org/presentationml/2006/main">
  <p:tag name="DVSHAPEID" val="Pvv2IBJIBCo5ZfjLL8s2L3"/>
</p:tagLst>
</file>

<file path=ppt/tags/tag157.xml><?xml version="1.0" encoding="utf-8"?>
<p:tagLst xmlns:a="http://schemas.openxmlformats.org/drawingml/2006/main" xmlns:r="http://schemas.openxmlformats.org/officeDocument/2006/relationships" xmlns:p="http://schemas.openxmlformats.org/presentationml/2006/main">
  <p:tag name="DVSHAPEID" val="EgZ5PzxyCM7AjZDNxYoZpf"/>
</p:tagLst>
</file>

<file path=ppt/tags/tag158.xml><?xml version="1.0" encoding="utf-8"?>
<p:tagLst xmlns:a="http://schemas.openxmlformats.org/drawingml/2006/main" xmlns:r="http://schemas.openxmlformats.org/officeDocument/2006/relationships" xmlns:p="http://schemas.openxmlformats.org/presentationml/2006/main">
  <p:tag name="DVSECTIONID" val="jY8wbC8kqS4jnC4K2RCUVH"/>
</p:tagLst>
</file>

<file path=ppt/tags/tag159.xml><?xml version="1.0" encoding="utf-8"?>
<p:tagLst xmlns:a="http://schemas.openxmlformats.org/drawingml/2006/main" xmlns:r="http://schemas.openxmlformats.org/officeDocument/2006/relationships" xmlns:p="http://schemas.openxmlformats.org/presentationml/2006/main">
  <p:tag name="DVSHAPEID" val="o6YDcrU462UMRe2CLab2ZB"/>
</p:tagLst>
</file>

<file path=ppt/tags/tag16.xml><?xml version="1.0" encoding="utf-8"?>
<p:tagLst xmlns:a="http://schemas.openxmlformats.org/drawingml/2006/main" xmlns:r="http://schemas.openxmlformats.org/officeDocument/2006/relationships" xmlns:p="http://schemas.openxmlformats.org/presentationml/2006/main">
  <p:tag name="DVSHAPEID" val="D7NXGmrQiEk6z4c1fZMtRt"/>
</p:tagLst>
</file>

<file path=ppt/tags/tag160.xml><?xml version="1.0" encoding="utf-8"?>
<p:tagLst xmlns:a="http://schemas.openxmlformats.org/drawingml/2006/main" xmlns:r="http://schemas.openxmlformats.org/officeDocument/2006/relationships" xmlns:p="http://schemas.openxmlformats.org/presentationml/2006/main">
  <p:tag name="DVSHAPEID" val="YpWj7YBtELEpST7cn6EyG5"/>
</p:tagLst>
</file>

<file path=ppt/tags/tag161.xml><?xml version="1.0" encoding="utf-8"?>
<p:tagLst xmlns:a="http://schemas.openxmlformats.org/drawingml/2006/main" xmlns:r="http://schemas.openxmlformats.org/officeDocument/2006/relationships" xmlns:p="http://schemas.openxmlformats.org/presentationml/2006/main">
  <p:tag name="DVSHAPEID" val="Fw8pKVdeOmgM8yHSjVtCn8"/>
</p:tagLst>
</file>

<file path=ppt/tags/tag162.xml><?xml version="1.0" encoding="utf-8"?>
<p:tagLst xmlns:a="http://schemas.openxmlformats.org/drawingml/2006/main" xmlns:r="http://schemas.openxmlformats.org/officeDocument/2006/relationships" xmlns:p="http://schemas.openxmlformats.org/presentationml/2006/main">
  <p:tag name="DVSECTIONID" val="QdxOr0RZSiXLH3lpJ4kjCK"/>
</p:tagLst>
</file>

<file path=ppt/tags/tag163.xml><?xml version="1.0" encoding="utf-8"?>
<p:tagLst xmlns:a="http://schemas.openxmlformats.org/drawingml/2006/main" xmlns:r="http://schemas.openxmlformats.org/officeDocument/2006/relationships" xmlns:p="http://schemas.openxmlformats.org/presentationml/2006/main">
  <p:tag name="DVSHAPEID" val="8sl8uzN4orVSJqbHdGgqXh"/>
</p:tagLst>
</file>

<file path=ppt/tags/tag164.xml><?xml version="1.0" encoding="utf-8"?>
<p:tagLst xmlns:a="http://schemas.openxmlformats.org/drawingml/2006/main" xmlns:r="http://schemas.openxmlformats.org/officeDocument/2006/relationships" xmlns:p="http://schemas.openxmlformats.org/presentationml/2006/main">
  <p:tag name="DVSHAPEID" val="85LzvuMI44HxoG4BqErKYP"/>
</p:tagLst>
</file>

<file path=ppt/tags/tag165.xml><?xml version="1.0" encoding="utf-8"?>
<p:tagLst xmlns:a="http://schemas.openxmlformats.org/drawingml/2006/main" xmlns:r="http://schemas.openxmlformats.org/officeDocument/2006/relationships" xmlns:p="http://schemas.openxmlformats.org/presentationml/2006/main">
  <p:tag name="DVSHAPEID" val="RfOgHBINlXbQjfnV4ihFmQ"/>
</p:tagLst>
</file>

<file path=ppt/tags/tag166.xml><?xml version="1.0" encoding="utf-8"?>
<p:tagLst xmlns:a="http://schemas.openxmlformats.org/drawingml/2006/main" xmlns:r="http://schemas.openxmlformats.org/officeDocument/2006/relationships" xmlns:p="http://schemas.openxmlformats.org/presentationml/2006/main">
  <p:tag name="DVSECTIONID" val="caTuQvEd5V8C7UZmb8trZL"/>
</p:tagLst>
</file>

<file path=ppt/tags/tag167.xml><?xml version="1.0" encoding="utf-8"?>
<p:tagLst xmlns:a="http://schemas.openxmlformats.org/drawingml/2006/main" xmlns:r="http://schemas.openxmlformats.org/officeDocument/2006/relationships" xmlns:p="http://schemas.openxmlformats.org/presentationml/2006/main">
  <p:tag name="DVSHAPEID" val="ac1uDBfCYcjjevLeMa0gIK"/>
</p:tagLst>
</file>

<file path=ppt/tags/tag168.xml><?xml version="1.0" encoding="utf-8"?>
<p:tagLst xmlns:a="http://schemas.openxmlformats.org/drawingml/2006/main" xmlns:r="http://schemas.openxmlformats.org/officeDocument/2006/relationships" xmlns:p="http://schemas.openxmlformats.org/presentationml/2006/main">
  <p:tag name="DVSHAPEID" val="mynOevz8sis14CfcY6xJYY"/>
</p:tagLst>
</file>

<file path=ppt/tags/tag169.xml><?xml version="1.0" encoding="utf-8"?>
<p:tagLst xmlns:a="http://schemas.openxmlformats.org/drawingml/2006/main" xmlns:r="http://schemas.openxmlformats.org/officeDocument/2006/relationships" xmlns:p="http://schemas.openxmlformats.org/presentationml/2006/main">
  <p:tag name="DVSHAPEID" val="x01RaQw6F67qQt7PnK2QK0"/>
</p:tagLst>
</file>

<file path=ppt/tags/tag17.xml><?xml version="1.0" encoding="utf-8"?>
<p:tagLst xmlns:a="http://schemas.openxmlformats.org/drawingml/2006/main" xmlns:r="http://schemas.openxmlformats.org/officeDocument/2006/relationships" xmlns:p="http://schemas.openxmlformats.org/presentationml/2006/main">
  <p:tag name="DVSHAPEID" val="hAf9nlcEZ61YybDP2z63Ui"/>
</p:tagLst>
</file>

<file path=ppt/tags/tag170.xml><?xml version="1.0" encoding="utf-8"?>
<p:tagLst xmlns:a="http://schemas.openxmlformats.org/drawingml/2006/main" xmlns:r="http://schemas.openxmlformats.org/officeDocument/2006/relationships" xmlns:p="http://schemas.openxmlformats.org/presentationml/2006/main">
  <p:tag name="DVSECTIONID" val="mCU0oD7xzB450mVWalkFd1"/>
</p:tagLst>
</file>

<file path=ppt/tags/tag171.xml><?xml version="1.0" encoding="utf-8"?>
<p:tagLst xmlns:a="http://schemas.openxmlformats.org/drawingml/2006/main" xmlns:r="http://schemas.openxmlformats.org/officeDocument/2006/relationships" xmlns:p="http://schemas.openxmlformats.org/presentationml/2006/main">
  <p:tag name="DVSHAPEID" val="Qcq8YzcTIZLn1mMmlJClDm"/>
</p:tagLst>
</file>

<file path=ppt/tags/tag172.xml><?xml version="1.0" encoding="utf-8"?>
<p:tagLst xmlns:a="http://schemas.openxmlformats.org/drawingml/2006/main" xmlns:r="http://schemas.openxmlformats.org/officeDocument/2006/relationships" xmlns:p="http://schemas.openxmlformats.org/presentationml/2006/main">
  <p:tag name="DVSHAPEID" val="TELM49JNG8dw9Oq1RWULn8"/>
</p:tagLst>
</file>

<file path=ppt/tags/tag173.xml><?xml version="1.0" encoding="utf-8"?>
<p:tagLst xmlns:a="http://schemas.openxmlformats.org/drawingml/2006/main" xmlns:r="http://schemas.openxmlformats.org/officeDocument/2006/relationships" xmlns:p="http://schemas.openxmlformats.org/presentationml/2006/main">
  <p:tag name="DVSHAPEID" val="EssK20oieomtjMncv39ViD"/>
</p:tagLst>
</file>

<file path=ppt/tags/tag174.xml><?xml version="1.0" encoding="utf-8"?>
<p:tagLst xmlns:a="http://schemas.openxmlformats.org/drawingml/2006/main" xmlns:r="http://schemas.openxmlformats.org/officeDocument/2006/relationships" xmlns:p="http://schemas.openxmlformats.org/presentationml/2006/main">
  <p:tag name="DVSECTIONID" val="C5VrpnTcPaLqNgAP615ylx"/>
</p:tagLst>
</file>

<file path=ppt/tags/tag175.xml><?xml version="1.0" encoding="utf-8"?>
<p:tagLst xmlns:a="http://schemas.openxmlformats.org/drawingml/2006/main" xmlns:r="http://schemas.openxmlformats.org/officeDocument/2006/relationships" xmlns:p="http://schemas.openxmlformats.org/presentationml/2006/main">
  <p:tag name="DVSHAPEID" val="9udXWkSGrRZLZjjk6JooUO"/>
</p:tagLst>
</file>

<file path=ppt/tags/tag176.xml><?xml version="1.0" encoding="utf-8"?>
<p:tagLst xmlns:a="http://schemas.openxmlformats.org/drawingml/2006/main" xmlns:r="http://schemas.openxmlformats.org/officeDocument/2006/relationships" xmlns:p="http://schemas.openxmlformats.org/presentationml/2006/main">
  <p:tag name="DVSHAPEID" val="9FvEDErQCsP1iYx434qxXv"/>
</p:tagLst>
</file>

<file path=ppt/tags/tag177.xml><?xml version="1.0" encoding="utf-8"?>
<p:tagLst xmlns:a="http://schemas.openxmlformats.org/drawingml/2006/main" xmlns:r="http://schemas.openxmlformats.org/officeDocument/2006/relationships" xmlns:p="http://schemas.openxmlformats.org/presentationml/2006/main">
  <p:tag name="DVSHAPEID" val="uyM3SaWqwUJlkyshGdfAfx"/>
</p:tagLst>
</file>

<file path=ppt/tags/tag178.xml><?xml version="1.0" encoding="utf-8"?>
<p:tagLst xmlns:a="http://schemas.openxmlformats.org/drawingml/2006/main" xmlns:r="http://schemas.openxmlformats.org/officeDocument/2006/relationships" xmlns:p="http://schemas.openxmlformats.org/presentationml/2006/main">
  <p:tag name="DVSECTIONID" val="x1UCqeX87jyl0O4XdJEnLU"/>
</p:tagLst>
</file>

<file path=ppt/tags/tag179.xml><?xml version="1.0" encoding="utf-8"?>
<p:tagLst xmlns:a="http://schemas.openxmlformats.org/drawingml/2006/main" xmlns:r="http://schemas.openxmlformats.org/officeDocument/2006/relationships" xmlns:p="http://schemas.openxmlformats.org/presentationml/2006/main">
  <p:tag name="DVSHAPEID" val="VY0lM1FkYmREaWRzMgUbVV"/>
</p:tagLst>
</file>

<file path=ppt/tags/tag18.xml><?xml version="1.0" encoding="utf-8"?>
<p:tagLst xmlns:a="http://schemas.openxmlformats.org/drawingml/2006/main" xmlns:r="http://schemas.openxmlformats.org/officeDocument/2006/relationships" xmlns:p="http://schemas.openxmlformats.org/presentationml/2006/main">
  <p:tag name="DVSHAPEID" val="HEGEMdwRlmt9QdIwZ6EDFd"/>
</p:tagLst>
</file>

<file path=ppt/tags/tag180.xml><?xml version="1.0" encoding="utf-8"?>
<p:tagLst xmlns:a="http://schemas.openxmlformats.org/drawingml/2006/main" xmlns:r="http://schemas.openxmlformats.org/officeDocument/2006/relationships" xmlns:p="http://schemas.openxmlformats.org/presentationml/2006/main">
  <p:tag name="DVSHAPEID" val="hXDZCMocinfXDO3woUKbWn"/>
</p:tagLst>
</file>

<file path=ppt/tags/tag181.xml><?xml version="1.0" encoding="utf-8"?>
<p:tagLst xmlns:a="http://schemas.openxmlformats.org/drawingml/2006/main" xmlns:r="http://schemas.openxmlformats.org/officeDocument/2006/relationships" xmlns:p="http://schemas.openxmlformats.org/presentationml/2006/main">
  <p:tag name="DVSHAPEID" val="tGnvp6rYG3BZG3INpTWL3u"/>
</p:tagLst>
</file>

<file path=ppt/tags/tag182.xml><?xml version="1.0" encoding="utf-8"?>
<p:tagLst xmlns:a="http://schemas.openxmlformats.org/drawingml/2006/main" xmlns:r="http://schemas.openxmlformats.org/officeDocument/2006/relationships" xmlns:p="http://schemas.openxmlformats.org/presentationml/2006/main">
  <p:tag name="DVSECTIONID" val="jzzEmkfjzFF5yUxNWEeH3s"/>
</p:tagLst>
</file>

<file path=ppt/tags/tag183.xml><?xml version="1.0" encoding="utf-8"?>
<p:tagLst xmlns:a="http://schemas.openxmlformats.org/drawingml/2006/main" xmlns:r="http://schemas.openxmlformats.org/officeDocument/2006/relationships" xmlns:p="http://schemas.openxmlformats.org/presentationml/2006/main">
  <p:tag name="DVSHAPEID" val="odj3wfSZrKZUtXC7mhLkHb"/>
</p:tagLst>
</file>

<file path=ppt/tags/tag184.xml><?xml version="1.0" encoding="utf-8"?>
<p:tagLst xmlns:a="http://schemas.openxmlformats.org/drawingml/2006/main" xmlns:r="http://schemas.openxmlformats.org/officeDocument/2006/relationships" xmlns:p="http://schemas.openxmlformats.org/presentationml/2006/main">
  <p:tag name="DVSHAPEID" val="lE70OAvRfakZh9blzb6GCR"/>
</p:tagLst>
</file>

<file path=ppt/tags/tag185.xml><?xml version="1.0" encoding="utf-8"?>
<p:tagLst xmlns:a="http://schemas.openxmlformats.org/drawingml/2006/main" xmlns:r="http://schemas.openxmlformats.org/officeDocument/2006/relationships" xmlns:p="http://schemas.openxmlformats.org/presentationml/2006/main">
  <p:tag name="DVSHAPEID" val="ZLzLbhwEZJNcSFWwrhuzuO"/>
</p:tagLst>
</file>

<file path=ppt/tags/tag186.xml><?xml version="1.0" encoding="utf-8"?>
<p:tagLst xmlns:a="http://schemas.openxmlformats.org/drawingml/2006/main" xmlns:r="http://schemas.openxmlformats.org/officeDocument/2006/relationships" xmlns:p="http://schemas.openxmlformats.org/presentationml/2006/main">
  <p:tag name="DVSECTIONID" val="SsgLK9NmTYLDHk2MRDSNJS"/>
</p:tagLst>
</file>

<file path=ppt/tags/tag187.xml><?xml version="1.0" encoding="utf-8"?>
<p:tagLst xmlns:a="http://schemas.openxmlformats.org/drawingml/2006/main" xmlns:r="http://schemas.openxmlformats.org/officeDocument/2006/relationships" xmlns:p="http://schemas.openxmlformats.org/presentationml/2006/main">
  <p:tag name="DVSHAPEID" val="AuFsV0HAd0zuFlr3odkAbA"/>
</p:tagLst>
</file>

<file path=ppt/tags/tag188.xml><?xml version="1.0" encoding="utf-8"?>
<p:tagLst xmlns:a="http://schemas.openxmlformats.org/drawingml/2006/main" xmlns:r="http://schemas.openxmlformats.org/officeDocument/2006/relationships" xmlns:p="http://schemas.openxmlformats.org/presentationml/2006/main">
  <p:tag name="DVSHAPEID" val="c4hwp3KOc3mab45ImvWovM"/>
</p:tagLst>
</file>

<file path=ppt/tags/tag189.xml><?xml version="1.0" encoding="utf-8"?>
<p:tagLst xmlns:a="http://schemas.openxmlformats.org/drawingml/2006/main" xmlns:r="http://schemas.openxmlformats.org/officeDocument/2006/relationships" xmlns:p="http://schemas.openxmlformats.org/presentationml/2006/main">
  <p:tag name="DVSECTIONID" val="FVgaqqNZ83QRH7oBA6vdLG"/>
</p:tagLst>
</file>

<file path=ppt/tags/tag19.xml><?xml version="1.0" encoding="utf-8"?>
<p:tagLst xmlns:a="http://schemas.openxmlformats.org/drawingml/2006/main" xmlns:r="http://schemas.openxmlformats.org/officeDocument/2006/relationships" xmlns:p="http://schemas.openxmlformats.org/presentationml/2006/main">
  <p:tag name="DVSHAPEID" val="5Aw1opWcnOzZSAtJyZ87LE"/>
</p:tagLst>
</file>

<file path=ppt/tags/tag190.xml><?xml version="1.0" encoding="utf-8"?>
<p:tagLst xmlns:a="http://schemas.openxmlformats.org/drawingml/2006/main" xmlns:r="http://schemas.openxmlformats.org/officeDocument/2006/relationships" xmlns:p="http://schemas.openxmlformats.org/presentationml/2006/main">
  <p:tag name="DVSHAPEID" val="DnZA5oTgeUDZiAboBEQoOv"/>
</p:tagLst>
</file>

<file path=ppt/tags/tag191.xml><?xml version="1.0" encoding="utf-8"?>
<p:tagLst xmlns:a="http://schemas.openxmlformats.org/drawingml/2006/main" xmlns:r="http://schemas.openxmlformats.org/officeDocument/2006/relationships" xmlns:p="http://schemas.openxmlformats.org/presentationml/2006/main">
  <p:tag name="DVSHAPEID" val="8uamXFRODM5prTwOXmVVOr"/>
</p:tagLst>
</file>

<file path=ppt/tags/tag192.xml><?xml version="1.0" encoding="utf-8"?>
<p:tagLst xmlns:a="http://schemas.openxmlformats.org/drawingml/2006/main" xmlns:r="http://schemas.openxmlformats.org/officeDocument/2006/relationships" xmlns:p="http://schemas.openxmlformats.org/presentationml/2006/main">
  <p:tag name="DVSECTIONID" val="jUccKaMBPfI0MkuzInyUQH"/>
</p:tagLst>
</file>

<file path=ppt/tags/tag193.xml><?xml version="1.0" encoding="utf-8"?>
<p:tagLst xmlns:a="http://schemas.openxmlformats.org/drawingml/2006/main" xmlns:r="http://schemas.openxmlformats.org/officeDocument/2006/relationships" xmlns:p="http://schemas.openxmlformats.org/presentationml/2006/main">
  <p:tag name="DVSHAPEID" val="xbMvxXUhy7X7fvqIrdoqgQ"/>
</p:tagLst>
</file>

<file path=ppt/tags/tag194.xml><?xml version="1.0" encoding="utf-8"?>
<p:tagLst xmlns:a="http://schemas.openxmlformats.org/drawingml/2006/main" xmlns:r="http://schemas.openxmlformats.org/officeDocument/2006/relationships" xmlns:p="http://schemas.openxmlformats.org/presentationml/2006/main">
  <p:tag name="DVSHAPEID" val="US9hRMGttSHGXYAr8TUldX"/>
</p:tagLst>
</file>

<file path=ppt/tags/tag195.xml><?xml version="1.0" encoding="utf-8"?>
<p:tagLst xmlns:a="http://schemas.openxmlformats.org/drawingml/2006/main" xmlns:r="http://schemas.openxmlformats.org/officeDocument/2006/relationships" xmlns:p="http://schemas.openxmlformats.org/presentationml/2006/main">
  <p:tag name="DVSECTIONID" val="MQCVng2Miw6YBmYdGCcxeA"/>
</p:tagLst>
</file>

<file path=ppt/tags/tag196.xml><?xml version="1.0" encoding="utf-8"?>
<p:tagLst xmlns:a="http://schemas.openxmlformats.org/drawingml/2006/main" xmlns:r="http://schemas.openxmlformats.org/officeDocument/2006/relationships" xmlns:p="http://schemas.openxmlformats.org/presentationml/2006/main">
  <p:tag name="DVSHAPEID" val="rjE1ofVHwobGgTmf68B4D4"/>
</p:tagLst>
</file>

<file path=ppt/tags/tag197.xml><?xml version="1.0" encoding="utf-8"?>
<p:tagLst xmlns:a="http://schemas.openxmlformats.org/drawingml/2006/main" xmlns:r="http://schemas.openxmlformats.org/officeDocument/2006/relationships" xmlns:p="http://schemas.openxmlformats.org/presentationml/2006/main">
  <p:tag name="DVSHAPEID" val="qzxr8Z5vwUCWrPDPnryLmj"/>
</p:tagLst>
</file>

<file path=ppt/tags/tag198.xml><?xml version="1.0" encoding="utf-8"?>
<p:tagLst xmlns:a="http://schemas.openxmlformats.org/drawingml/2006/main" xmlns:r="http://schemas.openxmlformats.org/officeDocument/2006/relationships" xmlns:p="http://schemas.openxmlformats.org/presentationml/2006/main">
  <p:tag name="DVSHAPEID" val="ugIH4TMLK8jmS5tX6VC1Sh"/>
</p:tagLst>
</file>

<file path=ppt/tags/tag199.xml><?xml version="1.0" encoding="utf-8"?>
<p:tagLst xmlns:a="http://schemas.openxmlformats.org/drawingml/2006/main" xmlns:r="http://schemas.openxmlformats.org/officeDocument/2006/relationships" xmlns:p="http://schemas.openxmlformats.org/presentationml/2006/main">
  <p:tag name="DVSHAPEID" val="4jswBgL9wSI74hJrUcIK9t"/>
</p:tagLst>
</file>

<file path=ppt/tags/tag2.xml><?xml version="1.0" encoding="utf-8"?>
<p:tagLst xmlns:a="http://schemas.openxmlformats.org/drawingml/2006/main" xmlns:r="http://schemas.openxmlformats.org/officeDocument/2006/relationships" xmlns:p="http://schemas.openxmlformats.org/presentationml/2006/main">
  <p:tag name="DVSHAPEID" val="CN1emaQPjtWeVnFagdepFy"/>
</p:tagLst>
</file>

<file path=ppt/tags/tag20.xml><?xml version="1.0" encoding="utf-8"?>
<p:tagLst xmlns:a="http://schemas.openxmlformats.org/drawingml/2006/main" xmlns:r="http://schemas.openxmlformats.org/officeDocument/2006/relationships" xmlns:p="http://schemas.openxmlformats.org/presentationml/2006/main">
  <p:tag name="DVSHAPEID" val="volp6vAZpgCtz57LO6U8ZF"/>
</p:tagLst>
</file>

<file path=ppt/tags/tag200.xml><?xml version="1.0" encoding="utf-8"?>
<p:tagLst xmlns:a="http://schemas.openxmlformats.org/drawingml/2006/main" xmlns:r="http://schemas.openxmlformats.org/officeDocument/2006/relationships" xmlns:p="http://schemas.openxmlformats.org/presentationml/2006/main">
  <p:tag name="DVSECTIONID" val="9Hk460n7ERQB7lAOMwy2Wc"/>
</p:tagLst>
</file>

<file path=ppt/tags/tag201.xml><?xml version="1.0" encoding="utf-8"?>
<p:tagLst xmlns:a="http://schemas.openxmlformats.org/drawingml/2006/main" xmlns:r="http://schemas.openxmlformats.org/officeDocument/2006/relationships" xmlns:p="http://schemas.openxmlformats.org/presentationml/2006/main">
  <p:tag name="DVSHAPEID" val="D4WymplD8krdcoeyhw0BCr"/>
</p:tagLst>
</file>

<file path=ppt/tags/tag202.xml><?xml version="1.0" encoding="utf-8"?>
<p:tagLst xmlns:a="http://schemas.openxmlformats.org/drawingml/2006/main" xmlns:r="http://schemas.openxmlformats.org/officeDocument/2006/relationships" xmlns:p="http://schemas.openxmlformats.org/presentationml/2006/main">
  <p:tag name="DVSHAPEID" val="EL0ceF0qi77AGoz3UlOSJn"/>
</p:tagLst>
</file>

<file path=ppt/tags/tag203.xml><?xml version="1.0" encoding="utf-8"?>
<p:tagLst xmlns:a="http://schemas.openxmlformats.org/drawingml/2006/main" xmlns:r="http://schemas.openxmlformats.org/officeDocument/2006/relationships" xmlns:p="http://schemas.openxmlformats.org/presentationml/2006/main">
  <p:tag name="DVSECTIONID" val="TOI8AuHWHiscGVAja1obRf"/>
</p:tagLst>
</file>

<file path=ppt/tags/tag204.xml><?xml version="1.0" encoding="utf-8"?>
<p:tagLst xmlns:a="http://schemas.openxmlformats.org/drawingml/2006/main" xmlns:r="http://schemas.openxmlformats.org/officeDocument/2006/relationships" xmlns:p="http://schemas.openxmlformats.org/presentationml/2006/main">
  <p:tag name="DVSHAPEID" val="GR5kcmUcKxQbpbx9bFDI2j"/>
</p:tagLst>
</file>

<file path=ppt/tags/tag205.xml><?xml version="1.0" encoding="utf-8"?>
<p:tagLst xmlns:a="http://schemas.openxmlformats.org/drawingml/2006/main" xmlns:r="http://schemas.openxmlformats.org/officeDocument/2006/relationships" xmlns:p="http://schemas.openxmlformats.org/presentationml/2006/main">
  <p:tag name="DVSHAPEID" val="5BHQYeBENKHg597TsDv6mz"/>
</p:tagLst>
</file>

<file path=ppt/tags/tag206.xml><?xml version="1.0" encoding="utf-8"?>
<p:tagLst xmlns:a="http://schemas.openxmlformats.org/drawingml/2006/main" xmlns:r="http://schemas.openxmlformats.org/officeDocument/2006/relationships" xmlns:p="http://schemas.openxmlformats.org/presentationml/2006/main">
  <p:tag name="DVSECTIONID" val="7ZeCDRPGYcDWNwlXqSpI9x"/>
</p:tagLst>
</file>

<file path=ppt/tags/tag207.xml><?xml version="1.0" encoding="utf-8"?>
<p:tagLst xmlns:a="http://schemas.openxmlformats.org/drawingml/2006/main" xmlns:r="http://schemas.openxmlformats.org/officeDocument/2006/relationships" xmlns:p="http://schemas.openxmlformats.org/presentationml/2006/main">
  <p:tag name="DVSHAPEID" val="KuYovKa8f1lmLtDloGA5K6"/>
</p:tagLst>
</file>

<file path=ppt/tags/tag208.xml><?xml version="1.0" encoding="utf-8"?>
<p:tagLst xmlns:a="http://schemas.openxmlformats.org/drawingml/2006/main" xmlns:r="http://schemas.openxmlformats.org/officeDocument/2006/relationships" xmlns:p="http://schemas.openxmlformats.org/presentationml/2006/main">
  <p:tag name="DVSHAPEID" val="u95o2hdZdVWvRcSzJRuEuG"/>
</p:tagLst>
</file>

<file path=ppt/tags/tag209.xml><?xml version="1.0" encoding="utf-8"?>
<p:tagLst xmlns:a="http://schemas.openxmlformats.org/drawingml/2006/main" xmlns:r="http://schemas.openxmlformats.org/officeDocument/2006/relationships" xmlns:p="http://schemas.openxmlformats.org/presentationml/2006/main">
  <p:tag name="DVSHAPEID" val="VJnDg7fPwhPD0Pi6ISVgOp"/>
</p:tagLst>
</file>

<file path=ppt/tags/tag21.xml><?xml version="1.0" encoding="utf-8"?>
<p:tagLst xmlns:a="http://schemas.openxmlformats.org/drawingml/2006/main" xmlns:r="http://schemas.openxmlformats.org/officeDocument/2006/relationships" xmlns:p="http://schemas.openxmlformats.org/presentationml/2006/main">
  <p:tag name="DVSHAPEID" val="zRl73gyFvysq57FYjrCnoj"/>
</p:tagLst>
</file>

<file path=ppt/tags/tag210.xml><?xml version="1.0" encoding="utf-8"?>
<p:tagLst xmlns:a="http://schemas.openxmlformats.org/drawingml/2006/main" xmlns:r="http://schemas.openxmlformats.org/officeDocument/2006/relationships" xmlns:p="http://schemas.openxmlformats.org/presentationml/2006/main">
  <p:tag name="DVSECTIONID" val="8VEEetmwDLkDGIUXRQ61kg"/>
</p:tagLst>
</file>

<file path=ppt/tags/tag211.xml><?xml version="1.0" encoding="utf-8"?>
<p:tagLst xmlns:a="http://schemas.openxmlformats.org/drawingml/2006/main" xmlns:r="http://schemas.openxmlformats.org/officeDocument/2006/relationships" xmlns:p="http://schemas.openxmlformats.org/presentationml/2006/main">
  <p:tag name="DVSHAPEID" val="pgCqtOXJB5BNdm0o06JnpF"/>
</p:tagLst>
</file>

<file path=ppt/tags/tag212.xml><?xml version="1.0" encoding="utf-8"?>
<p:tagLst xmlns:a="http://schemas.openxmlformats.org/drawingml/2006/main" xmlns:r="http://schemas.openxmlformats.org/officeDocument/2006/relationships" xmlns:p="http://schemas.openxmlformats.org/presentationml/2006/main">
  <p:tag name="DVSHAPEID" val="Gdc3gC8BJeSvj71QDrRMFJ"/>
</p:tagLst>
</file>

<file path=ppt/tags/tag213.xml><?xml version="1.0" encoding="utf-8"?>
<p:tagLst xmlns:a="http://schemas.openxmlformats.org/drawingml/2006/main" xmlns:r="http://schemas.openxmlformats.org/officeDocument/2006/relationships" xmlns:p="http://schemas.openxmlformats.org/presentationml/2006/main">
  <p:tag name="DVSHAPEID" val="1cBW6jSPwqZKAoeqxkA0mn"/>
</p:tagLst>
</file>

<file path=ppt/tags/tag214.xml><?xml version="1.0" encoding="utf-8"?>
<p:tagLst xmlns:a="http://schemas.openxmlformats.org/drawingml/2006/main" xmlns:r="http://schemas.openxmlformats.org/officeDocument/2006/relationships" xmlns:p="http://schemas.openxmlformats.org/presentationml/2006/main">
  <p:tag name="DVSECTIONID" val="yJ84YcBvL85AQiXZDmksyR"/>
</p:tagLst>
</file>

<file path=ppt/tags/tag215.xml><?xml version="1.0" encoding="utf-8"?>
<p:tagLst xmlns:a="http://schemas.openxmlformats.org/drawingml/2006/main" xmlns:r="http://schemas.openxmlformats.org/officeDocument/2006/relationships" xmlns:p="http://schemas.openxmlformats.org/presentationml/2006/main">
  <p:tag name="DVSHAPEID" val="VI3Tn9sivC0WcZrkwPIUHs"/>
</p:tagLst>
</file>

<file path=ppt/tags/tag216.xml><?xml version="1.0" encoding="utf-8"?>
<p:tagLst xmlns:a="http://schemas.openxmlformats.org/drawingml/2006/main" xmlns:r="http://schemas.openxmlformats.org/officeDocument/2006/relationships" xmlns:p="http://schemas.openxmlformats.org/presentationml/2006/main">
  <p:tag name="DVSHAPEID" val="vywCCdTxcFnEhTScWImeUm"/>
</p:tagLst>
</file>

<file path=ppt/tags/tag217.xml><?xml version="1.0" encoding="utf-8"?>
<p:tagLst xmlns:a="http://schemas.openxmlformats.org/drawingml/2006/main" xmlns:r="http://schemas.openxmlformats.org/officeDocument/2006/relationships" xmlns:p="http://schemas.openxmlformats.org/presentationml/2006/main">
  <p:tag name="DVSHAPEID" val="KDcfYdOLhrFtcunKxfoYqk"/>
</p:tagLst>
</file>

<file path=ppt/tags/tag218.xml><?xml version="1.0" encoding="utf-8"?>
<p:tagLst xmlns:a="http://schemas.openxmlformats.org/drawingml/2006/main" xmlns:r="http://schemas.openxmlformats.org/officeDocument/2006/relationships" xmlns:p="http://schemas.openxmlformats.org/presentationml/2006/main">
  <p:tag name="DVSHAPEID" val="zxHyrjT0xsx9OSqneGIroV"/>
</p:tagLst>
</file>

<file path=ppt/tags/tag219.xml><?xml version="1.0" encoding="utf-8"?>
<p:tagLst xmlns:a="http://schemas.openxmlformats.org/drawingml/2006/main" xmlns:r="http://schemas.openxmlformats.org/officeDocument/2006/relationships" xmlns:p="http://schemas.openxmlformats.org/presentationml/2006/main">
  <p:tag name="DVSECTIONID" val="C9QC3s1zC8dSnVw9v9U70c"/>
</p:tagLst>
</file>

<file path=ppt/tags/tag22.xml><?xml version="1.0" encoding="utf-8"?>
<p:tagLst xmlns:a="http://schemas.openxmlformats.org/drawingml/2006/main" xmlns:r="http://schemas.openxmlformats.org/officeDocument/2006/relationships" xmlns:p="http://schemas.openxmlformats.org/presentationml/2006/main">
  <p:tag name="DVSHAPEID" val="mo1nBMa1dCFPPu4YskrJK4"/>
</p:tagLst>
</file>

<file path=ppt/tags/tag220.xml><?xml version="1.0" encoding="utf-8"?>
<p:tagLst xmlns:a="http://schemas.openxmlformats.org/drawingml/2006/main" xmlns:r="http://schemas.openxmlformats.org/officeDocument/2006/relationships" xmlns:p="http://schemas.openxmlformats.org/presentationml/2006/main">
  <p:tag name="DVSHAPEID" val="YOGnPba7QVWp4ExpLuRgTc"/>
</p:tagLst>
</file>

<file path=ppt/tags/tag221.xml><?xml version="1.0" encoding="utf-8"?>
<p:tagLst xmlns:a="http://schemas.openxmlformats.org/drawingml/2006/main" xmlns:r="http://schemas.openxmlformats.org/officeDocument/2006/relationships" xmlns:p="http://schemas.openxmlformats.org/presentationml/2006/main">
  <p:tag name="DVSHAPEID" val="V3Guka0HfYWDyTR3uHPqCC"/>
</p:tagLst>
</file>

<file path=ppt/tags/tag222.xml><?xml version="1.0" encoding="utf-8"?>
<p:tagLst xmlns:a="http://schemas.openxmlformats.org/drawingml/2006/main" xmlns:r="http://schemas.openxmlformats.org/officeDocument/2006/relationships" xmlns:p="http://schemas.openxmlformats.org/presentationml/2006/main">
  <p:tag name="DVSHAPEID" val="coOLPOVez71LSDHkR069FX"/>
</p:tagLst>
</file>

<file path=ppt/tags/tag23.xml><?xml version="1.0" encoding="utf-8"?>
<p:tagLst xmlns:a="http://schemas.openxmlformats.org/drawingml/2006/main" xmlns:r="http://schemas.openxmlformats.org/officeDocument/2006/relationships" xmlns:p="http://schemas.openxmlformats.org/presentationml/2006/main">
  <p:tag name="DVSHAPEID" val="18005QNtvBgguW6FELuulP"/>
</p:tagLst>
</file>

<file path=ppt/tags/tag24.xml><?xml version="1.0" encoding="utf-8"?>
<p:tagLst xmlns:a="http://schemas.openxmlformats.org/drawingml/2006/main" xmlns:r="http://schemas.openxmlformats.org/officeDocument/2006/relationships" xmlns:p="http://schemas.openxmlformats.org/presentationml/2006/main">
  <p:tag name="DVSHAPEID" val="KgibUkZiWFyinSnBGkdJ64"/>
</p:tagLst>
</file>

<file path=ppt/tags/tag25.xml><?xml version="1.0" encoding="utf-8"?>
<p:tagLst xmlns:a="http://schemas.openxmlformats.org/drawingml/2006/main" xmlns:r="http://schemas.openxmlformats.org/officeDocument/2006/relationships" xmlns:p="http://schemas.openxmlformats.org/presentationml/2006/main">
  <p:tag name="DVSHAPEID" val="yyZ7SMFGegJbnJHUVtudEB"/>
</p:tagLst>
</file>

<file path=ppt/tags/tag26.xml><?xml version="1.0" encoding="utf-8"?>
<p:tagLst xmlns:a="http://schemas.openxmlformats.org/drawingml/2006/main" xmlns:r="http://schemas.openxmlformats.org/officeDocument/2006/relationships" xmlns:p="http://schemas.openxmlformats.org/presentationml/2006/main">
  <p:tag name="DVSHAPEID" val="Hczdh34agBJGHJbMrcDgqi"/>
</p:tagLst>
</file>

<file path=ppt/tags/tag27.xml><?xml version="1.0" encoding="utf-8"?>
<p:tagLst xmlns:a="http://schemas.openxmlformats.org/drawingml/2006/main" xmlns:r="http://schemas.openxmlformats.org/officeDocument/2006/relationships" xmlns:p="http://schemas.openxmlformats.org/presentationml/2006/main">
  <p:tag name="DVSHAPEID" val="ycvDUMoKfTpWRNyEuBC3Z8"/>
</p:tagLst>
</file>

<file path=ppt/tags/tag28.xml><?xml version="1.0" encoding="utf-8"?>
<p:tagLst xmlns:a="http://schemas.openxmlformats.org/drawingml/2006/main" xmlns:r="http://schemas.openxmlformats.org/officeDocument/2006/relationships" xmlns:p="http://schemas.openxmlformats.org/presentationml/2006/main">
  <p:tag name="DVSHAPEID" val="sH2XJ91hzoboDmIE9iMwlP"/>
</p:tagLst>
</file>

<file path=ppt/tags/tag29.xml><?xml version="1.0" encoding="utf-8"?>
<p:tagLst xmlns:a="http://schemas.openxmlformats.org/drawingml/2006/main" xmlns:r="http://schemas.openxmlformats.org/officeDocument/2006/relationships" xmlns:p="http://schemas.openxmlformats.org/presentationml/2006/main">
  <p:tag name="DVSHAPEID" val="gLSndMH1EmiqJNBW2eJYj1"/>
</p:tagLst>
</file>

<file path=ppt/tags/tag3.xml><?xml version="1.0" encoding="utf-8"?>
<p:tagLst xmlns:a="http://schemas.openxmlformats.org/drawingml/2006/main" xmlns:r="http://schemas.openxmlformats.org/officeDocument/2006/relationships" xmlns:p="http://schemas.openxmlformats.org/presentationml/2006/main">
  <p:tag name="DVSHAPEID" val="byNpEiEUnEyDOiDklPjB97"/>
</p:tagLst>
</file>

<file path=ppt/tags/tag30.xml><?xml version="1.0" encoding="utf-8"?>
<p:tagLst xmlns:a="http://schemas.openxmlformats.org/drawingml/2006/main" xmlns:r="http://schemas.openxmlformats.org/officeDocument/2006/relationships" xmlns:p="http://schemas.openxmlformats.org/presentationml/2006/main">
  <p:tag name="DVSHAPEID" val="Ls9bWQsjhtMCqg4mVezyKP"/>
</p:tagLst>
</file>

<file path=ppt/tags/tag31.xml><?xml version="1.0" encoding="utf-8"?>
<p:tagLst xmlns:a="http://schemas.openxmlformats.org/drawingml/2006/main" xmlns:r="http://schemas.openxmlformats.org/officeDocument/2006/relationships" xmlns:p="http://schemas.openxmlformats.org/presentationml/2006/main">
  <p:tag name="DVSHAPEID" val="6dCU2cgxNnvf0qe1QRzk4P"/>
</p:tagLst>
</file>

<file path=ppt/tags/tag32.xml><?xml version="1.0" encoding="utf-8"?>
<p:tagLst xmlns:a="http://schemas.openxmlformats.org/drawingml/2006/main" xmlns:r="http://schemas.openxmlformats.org/officeDocument/2006/relationships" xmlns:p="http://schemas.openxmlformats.org/presentationml/2006/main">
  <p:tag name="DVSHAPEID" val="E7nkSFjuoLgVmWz1Of3JGo"/>
</p:tagLst>
</file>

<file path=ppt/tags/tag33.xml><?xml version="1.0" encoding="utf-8"?>
<p:tagLst xmlns:a="http://schemas.openxmlformats.org/drawingml/2006/main" xmlns:r="http://schemas.openxmlformats.org/officeDocument/2006/relationships" xmlns:p="http://schemas.openxmlformats.org/presentationml/2006/main">
  <p:tag name="DVSHAPEID" val="7agE8TnIYqKgyvxHkAeiZJ"/>
</p:tagLst>
</file>

<file path=ppt/tags/tag34.xml><?xml version="1.0" encoding="utf-8"?>
<p:tagLst xmlns:a="http://schemas.openxmlformats.org/drawingml/2006/main" xmlns:r="http://schemas.openxmlformats.org/officeDocument/2006/relationships" xmlns:p="http://schemas.openxmlformats.org/presentationml/2006/main">
  <p:tag name="DVSHAPEID" val="Y43hsO3jgl8fZc4dxp6GMQ"/>
</p:tagLst>
</file>

<file path=ppt/tags/tag35.xml><?xml version="1.0" encoding="utf-8"?>
<p:tagLst xmlns:a="http://schemas.openxmlformats.org/drawingml/2006/main" xmlns:r="http://schemas.openxmlformats.org/officeDocument/2006/relationships" xmlns:p="http://schemas.openxmlformats.org/presentationml/2006/main">
  <p:tag name="DVSHAPEID" val="b5n3u6VtvopnccAQqzEF9p"/>
</p:tagLst>
</file>

<file path=ppt/tags/tag36.xml><?xml version="1.0" encoding="utf-8"?>
<p:tagLst xmlns:a="http://schemas.openxmlformats.org/drawingml/2006/main" xmlns:r="http://schemas.openxmlformats.org/officeDocument/2006/relationships" xmlns:p="http://schemas.openxmlformats.org/presentationml/2006/main">
  <p:tag name="DVSHAPEID" val="8jwkD62ObiW8TYUpjWoNQK"/>
</p:tagLst>
</file>

<file path=ppt/tags/tag37.xml><?xml version="1.0" encoding="utf-8"?>
<p:tagLst xmlns:a="http://schemas.openxmlformats.org/drawingml/2006/main" xmlns:r="http://schemas.openxmlformats.org/officeDocument/2006/relationships" xmlns:p="http://schemas.openxmlformats.org/presentationml/2006/main">
  <p:tag name="DVSHAPEID" val="PC0SCHZx17GLW3xatOrGc7"/>
</p:tagLst>
</file>

<file path=ppt/tags/tag38.xml><?xml version="1.0" encoding="utf-8"?>
<p:tagLst xmlns:a="http://schemas.openxmlformats.org/drawingml/2006/main" xmlns:r="http://schemas.openxmlformats.org/officeDocument/2006/relationships" xmlns:p="http://schemas.openxmlformats.org/presentationml/2006/main">
  <p:tag name="DVSHAPEID" val="q3iCV1fIhmznuTkLukPEhP"/>
</p:tagLst>
</file>

<file path=ppt/tags/tag39.xml><?xml version="1.0" encoding="utf-8"?>
<p:tagLst xmlns:a="http://schemas.openxmlformats.org/drawingml/2006/main" xmlns:r="http://schemas.openxmlformats.org/officeDocument/2006/relationships" xmlns:p="http://schemas.openxmlformats.org/presentationml/2006/main">
  <p:tag name="DVSHAPEID" val="r71QS9tzl9xIbWz0MXijQk"/>
</p:tagLst>
</file>

<file path=ppt/tags/tag4.xml><?xml version="1.0" encoding="utf-8"?>
<p:tagLst xmlns:a="http://schemas.openxmlformats.org/drawingml/2006/main" xmlns:r="http://schemas.openxmlformats.org/officeDocument/2006/relationships" xmlns:p="http://schemas.openxmlformats.org/presentationml/2006/main">
  <p:tag name="DVSHAPEID" val="nBliSaVxMZ93BsrXvxap5i"/>
</p:tagLst>
</file>

<file path=ppt/tags/tag40.xml><?xml version="1.0" encoding="utf-8"?>
<p:tagLst xmlns:a="http://schemas.openxmlformats.org/drawingml/2006/main" xmlns:r="http://schemas.openxmlformats.org/officeDocument/2006/relationships" xmlns:p="http://schemas.openxmlformats.org/presentationml/2006/main">
  <p:tag name="DVSHAPEID" val="czzDPIk6RyPBCaA485eH0p"/>
</p:tagLst>
</file>

<file path=ppt/tags/tag41.xml><?xml version="1.0" encoding="utf-8"?>
<p:tagLst xmlns:a="http://schemas.openxmlformats.org/drawingml/2006/main" xmlns:r="http://schemas.openxmlformats.org/officeDocument/2006/relationships" xmlns:p="http://schemas.openxmlformats.org/presentationml/2006/main">
  <p:tag name="DVSHAPEID" val="PLInbtyRmXY7UshfjKffhZ"/>
</p:tagLst>
</file>

<file path=ppt/tags/tag42.xml><?xml version="1.0" encoding="utf-8"?>
<p:tagLst xmlns:a="http://schemas.openxmlformats.org/drawingml/2006/main" xmlns:r="http://schemas.openxmlformats.org/officeDocument/2006/relationships" xmlns:p="http://schemas.openxmlformats.org/presentationml/2006/main">
  <p:tag name="DVSHAPEID" val="SzkoqHOc48jNJNUswQyZcS"/>
</p:tagLst>
</file>

<file path=ppt/tags/tag43.xml><?xml version="1.0" encoding="utf-8"?>
<p:tagLst xmlns:a="http://schemas.openxmlformats.org/drawingml/2006/main" xmlns:r="http://schemas.openxmlformats.org/officeDocument/2006/relationships" xmlns:p="http://schemas.openxmlformats.org/presentationml/2006/main">
  <p:tag name="DVSHAPEID" val="Duf8NTLtsL7QT92M3R29SP"/>
</p:tagLst>
</file>

<file path=ppt/tags/tag44.xml><?xml version="1.0" encoding="utf-8"?>
<p:tagLst xmlns:a="http://schemas.openxmlformats.org/drawingml/2006/main" xmlns:r="http://schemas.openxmlformats.org/officeDocument/2006/relationships" xmlns:p="http://schemas.openxmlformats.org/presentationml/2006/main">
  <p:tag name="DVSHAPEID" val="N7JukReoGiN0WQ8iUVqAGy"/>
</p:tagLst>
</file>

<file path=ppt/tags/tag45.xml><?xml version="1.0" encoding="utf-8"?>
<p:tagLst xmlns:a="http://schemas.openxmlformats.org/drawingml/2006/main" xmlns:r="http://schemas.openxmlformats.org/officeDocument/2006/relationships" xmlns:p="http://schemas.openxmlformats.org/presentationml/2006/main">
  <p:tag name="DVSHAPEID" val="FTTLpJNHX2ZNG8pizUf44P"/>
</p:tagLst>
</file>

<file path=ppt/tags/tag46.xml><?xml version="1.0" encoding="utf-8"?>
<p:tagLst xmlns:a="http://schemas.openxmlformats.org/drawingml/2006/main" xmlns:r="http://schemas.openxmlformats.org/officeDocument/2006/relationships" xmlns:p="http://schemas.openxmlformats.org/presentationml/2006/main">
  <p:tag name="DVSHAPEID" val="2SdcELW7Ii9fsPAzruAZkK"/>
</p:tagLst>
</file>

<file path=ppt/tags/tag47.xml><?xml version="1.0" encoding="utf-8"?>
<p:tagLst xmlns:a="http://schemas.openxmlformats.org/drawingml/2006/main" xmlns:r="http://schemas.openxmlformats.org/officeDocument/2006/relationships" xmlns:p="http://schemas.openxmlformats.org/presentationml/2006/main">
  <p:tag name="DVSHAPEID" val="1890TBlwkCtPQ1xd52KPkG"/>
</p:tagLst>
</file>

<file path=ppt/tags/tag48.xml><?xml version="1.0" encoding="utf-8"?>
<p:tagLst xmlns:a="http://schemas.openxmlformats.org/drawingml/2006/main" xmlns:r="http://schemas.openxmlformats.org/officeDocument/2006/relationships" xmlns:p="http://schemas.openxmlformats.org/presentationml/2006/main">
  <p:tag name="DVSHAPEID" val="DrFzI0sLt4viR42DSlLbXx"/>
</p:tagLst>
</file>

<file path=ppt/tags/tag49.xml><?xml version="1.0" encoding="utf-8"?>
<p:tagLst xmlns:a="http://schemas.openxmlformats.org/drawingml/2006/main" xmlns:r="http://schemas.openxmlformats.org/officeDocument/2006/relationships" xmlns:p="http://schemas.openxmlformats.org/presentationml/2006/main">
  <p:tag name="DVSHAPEID" val="LCZz1doyfuqkvIkjTl3z8p"/>
</p:tagLst>
</file>

<file path=ppt/tags/tag5.xml><?xml version="1.0" encoding="utf-8"?>
<p:tagLst xmlns:a="http://schemas.openxmlformats.org/drawingml/2006/main" xmlns:r="http://schemas.openxmlformats.org/officeDocument/2006/relationships" xmlns:p="http://schemas.openxmlformats.org/presentationml/2006/main">
  <p:tag name="DVSHAPEID" val="GizmxWSp54o4bb3lquYPRy"/>
</p:tagLst>
</file>

<file path=ppt/tags/tag50.xml><?xml version="1.0" encoding="utf-8"?>
<p:tagLst xmlns:a="http://schemas.openxmlformats.org/drawingml/2006/main" xmlns:r="http://schemas.openxmlformats.org/officeDocument/2006/relationships" xmlns:p="http://schemas.openxmlformats.org/presentationml/2006/main">
  <p:tag name="DVSHAPEID" val="ky9sasao48J6F3z8YfmVO0"/>
</p:tagLst>
</file>

<file path=ppt/tags/tag51.xml><?xml version="1.0" encoding="utf-8"?>
<p:tagLst xmlns:a="http://schemas.openxmlformats.org/drawingml/2006/main" xmlns:r="http://schemas.openxmlformats.org/officeDocument/2006/relationships" xmlns:p="http://schemas.openxmlformats.org/presentationml/2006/main">
  <p:tag name="DVSHAPEID" val="Rwzkiysq8nomhrpy3WnRqi"/>
</p:tagLst>
</file>

<file path=ppt/tags/tag52.xml><?xml version="1.0" encoding="utf-8"?>
<p:tagLst xmlns:a="http://schemas.openxmlformats.org/drawingml/2006/main" xmlns:r="http://schemas.openxmlformats.org/officeDocument/2006/relationships" xmlns:p="http://schemas.openxmlformats.org/presentationml/2006/main">
  <p:tag name="DVSHAPEID" val="Ap2hKKnOddAkGCTP9CWE0m"/>
</p:tagLst>
</file>

<file path=ppt/tags/tag53.xml><?xml version="1.0" encoding="utf-8"?>
<p:tagLst xmlns:a="http://schemas.openxmlformats.org/drawingml/2006/main" xmlns:r="http://schemas.openxmlformats.org/officeDocument/2006/relationships" xmlns:p="http://schemas.openxmlformats.org/presentationml/2006/main">
  <p:tag name="DVSHAPEID" val="HiL8JpbpxXzzWah1NI2jab"/>
</p:tagLst>
</file>

<file path=ppt/tags/tag54.xml><?xml version="1.0" encoding="utf-8"?>
<p:tagLst xmlns:a="http://schemas.openxmlformats.org/drawingml/2006/main" xmlns:r="http://schemas.openxmlformats.org/officeDocument/2006/relationships" xmlns:p="http://schemas.openxmlformats.org/presentationml/2006/main">
  <p:tag name="DVSHAPEID" val="MXLMFdNLUMieHKwC0XCNFC"/>
</p:tagLst>
</file>

<file path=ppt/tags/tag55.xml><?xml version="1.0" encoding="utf-8"?>
<p:tagLst xmlns:a="http://schemas.openxmlformats.org/drawingml/2006/main" xmlns:r="http://schemas.openxmlformats.org/officeDocument/2006/relationships" xmlns:p="http://schemas.openxmlformats.org/presentationml/2006/main">
  <p:tag name="DVSHAPEID" val="K7GIy8OeBGbvwNmWKYCM3M"/>
</p:tagLst>
</file>

<file path=ppt/tags/tag56.xml><?xml version="1.0" encoding="utf-8"?>
<p:tagLst xmlns:a="http://schemas.openxmlformats.org/drawingml/2006/main" xmlns:r="http://schemas.openxmlformats.org/officeDocument/2006/relationships" xmlns:p="http://schemas.openxmlformats.org/presentationml/2006/main">
  <p:tag name="DVSHAPEID" val="gHsxubH5Gnw9cE5WFEWGbB"/>
</p:tagLst>
</file>

<file path=ppt/tags/tag57.xml><?xml version="1.0" encoding="utf-8"?>
<p:tagLst xmlns:a="http://schemas.openxmlformats.org/drawingml/2006/main" xmlns:r="http://schemas.openxmlformats.org/officeDocument/2006/relationships" xmlns:p="http://schemas.openxmlformats.org/presentationml/2006/main">
  <p:tag name="DVSHAPEID" val="2bdIf3dEaSzXQZg0DDxvZO"/>
</p:tagLst>
</file>

<file path=ppt/tags/tag58.xml><?xml version="1.0" encoding="utf-8"?>
<p:tagLst xmlns:a="http://schemas.openxmlformats.org/drawingml/2006/main" xmlns:r="http://schemas.openxmlformats.org/officeDocument/2006/relationships" xmlns:p="http://schemas.openxmlformats.org/presentationml/2006/main">
  <p:tag name="DVSHAPEID" val="ZnBIRNjYQnBFEgkMWDR2cD"/>
</p:tagLst>
</file>

<file path=ppt/tags/tag59.xml><?xml version="1.0" encoding="utf-8"?>
<p:tagLst xmlns:a="http://schemas.openxmlformats.org/drawingml/2006/main" xmlns:r="http://schemas.openxmlformats.org/officeDocument/2006/relationships" xmlns:p="http://schemas.openxmlformats.org/presentationml/2006/main">
  <p:tag name="DVSHAPEID" val="AeO6GE0j8FBdcQ7wcpkc2c"/>
</p:tagLst>
</file>

<file path=ppt/tags/tag6.xml><?xml version="1.0" encoding="utf-8"?>
<p:tagLst xmlns:a="http://schemas.openxmlformats.org/drawingml/2006/main" xmlns:r="http://schemas.openxmlformats.org/officeDocument/2006/relationships" xmlns:p="http://schemas.openxmlformats.org/presentationml/2006/main">
  <p:tag name="DVSHAPEID" val="tKHaSnjMrK15V3JwDZFnU5"/>
</p:tagLst>
</file>

<file path=ppt/tags/tag60.xml><?xml version="1.0" encoding="utf-8"?>
<p:tagLst xmlns:a="http://schemas.openxmlformats.org/drawingml/2006/main" xmlns:r="http://schemas.openxmlformats.org/officeDocument/2006/relationships" xmlns:p="http://schemas.openxmlformats.org/presentationml/2006/main">
  <p:tag name="DVSHAPEID" val="makZGRGTEXClMmUK6FXweV"/>
</p:tagLst>
</file>

<file path=ppt/tags/tag61.xml><?xml version="1.0" encoding="utf-8"?>
<p:tagLst xmlns:a="http://schemas.openxmlformats.org/drawingml/2006/main" xmlns:r="http://schemas.openxmlformats.org/officeDocument/2006/relationships" xmlns:p="http://schemas.openxmlformats.org/presentationml/2006/main">
  <p:tag name="DVSHAPEID" val="3r4tEpqrH0BnSDMHX9Cf1E"/>
</p:tagLst>
</file>

<file path=ppt/tags/tag62.xml><?xml version="1.0" encoding="utf-8"?>
<p:tagLst xmlns:a="http://schemas.openxmlformats.org/drawingml/2006/main" xmlns:r="http://schemas.openxmlformats.org/officeDocument/2006/relationships" xmlns:p="http://schemas.openxmlformats.org/presentationml/2006/main">
  <p:tag name="DVSHAPEID" val="BQ3KCsjFevYq7TUcchtcgB"/>
</p:tagLst>
</file>

<file path=ppt/tags/tag63.xml><?xml version="1.0" encoding="utf-8"?>
<p:tagLst xmlns:a="http://schemas.openxmlformats.org/drawingml/2006/main" xmlns:r="http://schemas.openxmlformats.org/officeDocument/2006/relationships" xmlns:p="http://schemas.openxmlformats.org/presentationml/2006/main">
  <p:tag name="DVSHAPEID" val="KpuhXpHOUZUoPdqUMX81L5"/>
</p:tagLst>
</file>

<file path=ppt/tags/tag64.xml><?xml version="1.0" encoding="utf-8"?>
<p:tagLst xmlns:a="http://schemas.openxmlformats.org/drawingml/2006/main" xmlns:r="http://schemas.openxmlformats.org/officeDocument/2006/relationships" xmlns:p="http://schemas.openxmlformats.org/presentationml/2006/main">
  <p:tag name="DVSHAPEID" val="prvTMKWkLPo06EglvTXqBZ"/>
</p:tagLst>
</file>

<file path=ppt/tags/tag65.xml><?xml version="1.0" encoding="utf-8"?>
<p:tagLst xmlns:a="http://schemas.openxmlformats.org/drawingml/2006/main" xmlns:r="http://schemas.openxmlformats.org/officeDocument/2006/relationships" xmlns:p="http://schemas.openxmlformats.org/presentationml/2006/main">
  <p:tag name="DVSHAPEID" val="wJ3HMiuw3ePEZ2L4CXRzd4"/>
</p:tagLst>
</file>

<file path=ppt/tags/tag66.xml><?xml version="1.0" encoding="utf-8"?>
<p:tagLst xmlns:a="http://schemas.openxmlformats.org/drawingml/2006/main" xmlns:r="http://schemas.openxmlformats.org/officeDocument/2006/relationships" xmlns:p="http://schemas.openxmlformats.org/presentationml/2006/main">
  <p:tag name="DVSHAPEID" val="0O7MDrsf3luqVMP5YEPfLa"/>
</p:tagLst>
</file>

<file path=ppt/tags/tag67.xml><?xml version="1.0" encoding="utf-8"?>
<p:tagLst xmlns:a="http://schemas.openxmlformats.org/drawingml/2006/main" xmlns:r="http://schemas.openxmlformats.org/officeDocument/2006/relationships" xmlns:p="http://schemas.openxmlformats.org/presentationml/2006/main">
  <p:tag name="DVSHAPEID" val="asEezqg0y2LrIfAZF33Oau"/>
</p:tagLst>
</file>

<file path=ppt/tags/tag68.xml><?xml version="1.0" encoding="utf-8"?>
<p:tagLst xmlns:a="http://schemas.openxmlformats.org/drawingml/2006/main" xmlns:r="http://schemas.openxmlformats.org/officeDocument/2006/relationships" xmlns:p="http://schemas.openxmlformats.org/presentationml/2006/main">
  <p:tag name="DVSHAPEID" val="9y6ZexYdJYiQEF7oR1Y2Ms"/>
</p:tagLst>
</file>

<file path=ppt/tags/tag69.xml><?xml version="1.0" encoding="utf-8"?>
<p:tagLst xmlns:a="http://schemas.openxmlformats.org/drawingml/2006/main" xmlns:r="http://schemas.openxmlformats.org/officeDocument/2006/relationships" xmlns:p="http://schemas.openxmlformats.org/presentationml/2006/main">
  <p:tag name="DVSHAPEID" val="Fu3AuZZMbXZGi68AcI2liM"/>
</p:tagLst>
</file>

<file path=ppt/tags/tag7.xml><?xml version="1.0" encoding="utf-8"?>
<p:tagLst xmlns:a="http://schemas.openxmlformats.org/drawingml/2006/main" xmlns:r="http://schemas.openxmlformats.org/officeDocument/2006/relationships" xmlns:p="http://schemas.openxmlformats.org/presentationml/2006/main">
  <p:tag name="DVSHAPEID" val="FxhfT97Gqgq8POFm3u5jCE"/>
</p:tagLst>
</file>

<file path=ppt/tags/tag70.xml><?xml version="1.0" encoding="utf-8"?>
<p:tagLst xmlns:a="http://schemas.openxmlformats.org/drawingml/2006/main" xmlns:r="http://schemas.openxmlformats.org/officeDocument/2006/relationships" xmlns:p="http://schemas.openxmlformats.org/presentationml/2006/main">
  <p:tag name="DVSHAPEID" val="8SBVRgc2P7HHTCVE2ZeWMl"/>
</p:tagLst>
</file>

<file path=ppt/tags/tag71.xml><?xml version="1.0" encoding="utf-8"?>
<p:tagLst xmlns:a="http://schemas.openxmlformats.org/drawingml/2006/main" xmlns:r="http://schemas.openxmlformats.org/officeDocument/2006/relationships" xmlns:p="http://schemas.openxmlformats.org/presentationml/2006/main">
  <p:tag name="DVSHAPEID" val="QXm1ghPg0r9SlbZz7IA98R"/>
</p:tagLst>
</file>

<file path=ppt/tags/tag72.xml><?xml version="1.0" encoding="utf-8"?>
<p:tagLst xmlns:a="http://schemas.openxmlformats.org/drawingml/2006/main" xmlns:r="http://schemas.openxmlformats.org/officeDocument/2006/relationships" xmlns:p="http://schemas.openxmlformats.org/presentationml/2006/main">
  <p:tag name="DVSHAPEID" val="ZAcvEyF37l0N1DyQZUcz7f"/>
</p:tagLst>
</file>

<file path=ppt/tags/tag73.xml><?xml version="1.0" encoding="utf-8"?>
<p:tagLst xmlns:a="http://schemas.openxmlformats.org/drawingml/2006/main" xmlns:r="http://schemas.openxmlformats.org/officeDocument/2006/relationships" xmlns:p="http://schemas.openxmlformats.org/presentationml/2006/main">
  <p:tag name="DVSHAPEID" val="x1gKEtRvmDdZYLPKCgAWkO"/>
</p:tagLst>
</file>

<file path=ppt/tags/tag74.xml><?xml version="1.0" encoding="utf-8"?>
<p:tagLst xmlns:a="http://schemas.openxmlformats.org/drawingml/2006/main" xmlns:r="http://schemas.openxmlformats.org/officeDocument/2006/relationships" xmlns:p="http://schemas.openxmlformats.org/presentationml/2006/main">
  <p:tag name="DVSHAPEID" val="Sy9l1hIFWyKJ3aeUTcbBZm"/>
</p:tagLst>
</file>

<file path=ppt/tags/tag75.xml><?xml version="1.0" encoding="utf-8"?>
<p:tagLst xmlns:a="http://schemas.openxmlformats.org/drawingml/2006/main" xmlns:r="http://schemas.openxmlformats.org/officeDocument/2006/relationships" xmlns:p="http://schemas.openxmlformats.org/presentationml/2006/main">
  <p:tag name="DVSHAPEID" val="A2FM1fiWZaVJ9IAjrAMHGE"/>
</p:tagLst>
</file>

<file path=ppt/tags/tag76.xml><?xml version="1.0" encoding="utf-8"?>
<p:tagLst xmlns:a="http://schemas.openxmlformats.org/drawingml/2006/main" xmlns:r="http://schemas.openxmlformats.org/officeDocument/2006/relationships" xmlns:p="http://schemas.openxmlformats.org/presentationml/2006/main">
  <p:tag name="DVSHAPEID" val="feIEvHnnLIOvY7Gfftm0zz"/>
</p:tagLst>
</file>

<file path=ppt/tags/tag77.xml><?xml version="1.0" encoding="utf-8"?>
<p:tagLst xmlns:a="http://schemas.openxmlformats.org/drawingml/2006/main" xmlns:r="http://schemas.openxmlformats.org/officeDocument/2006/relationships" xmlns:p="http://schemas.openxmlformats.org/presentationml/2006/main">
  <p:tag name="DVSHAPEID" val="Ok1wkALAOiFVNq3nJByBpd"/>
</p:tagLst>
</file>

<file path=ppt/tags/tag78.xml><?xml version="1.0" encoding="utf-8"?>
<p:tagLst xmlns:a="http://schemas.openxmlformats.org/drawingml/2006/main" xmlns:r="http://schemas.openxmlformats.org/officeDocument/2006/relationships" xmlns:p="http://schemas.openxmlformats.org/presentationml/2006/main">
  <p:tag name="DVSHAPEID" val="UEJsCcljkG4FqoCZnNCaTw"/>
</p:tagLst>
</file>

<file path=ppt/tags/tag79.xml><?xml version="1.0" encoding="utf-8"?>
<p:tagLst xmlns:a="http://schemas.openxmlformats.org/drawingml/2006/main" xmlns:r="http://schemas.openxmlformats.org/officeDocument/2006/relationships" xmlns:p="http://schemas.openxmlformats.org/presentationml/2006/main">
  <p:tag name="DVSHAPEID" val="P2kfbSKLrX9ApnNRXyfvXZ"/>
</p:tagLst>
</file>

<file path=ppt/tags/tag8.xml><?xml version="1.0" encoding="utf-8"?>
<p:tagLst xmlns:a="http://schemas.openxmlformats.org/drawingml/2006/main" xmlns:r="http://schemas.openxmlformats.org/officeDocument/2006/relationships" xmlns:p="http://schemas.openxmlformats.org/presentationml/2006/main">
  <p:tag name="DVSHAPEID" val="25f0CTRZauEo59TCu9FLjL"/>
</p:tagLst>
</file>

<file path=ppt/tags/tag80.xml><?xml version="1.0" encoding="utf-8"?>
<p:tagLst xmlns:a="http://schemas.openxmlformats.org/drawingml/2006/main" xmlns:r="http://schemas.openxmlformats.org/officeDocument/2006/relationships" xmlns:p="http://schemas.openxmlformats.org/presentationml/2006/main">
  <p:tag name="DVSHAPEID" val="R70FKKeLZejoOH8n1szye7"/>
</p:tagLst>
</file>

<file path=ppt/tags/tag81.xml><?xml version="1.0" encoding="utf-8"?>
<p:tagLst xmlns:a="http://schemas.openxmlformats.org/drawingml/2006/main" xmlns:r="http://schemas.openxmlformats.org/officeDocument/2006/relationships" xmlns:p="http://schemas.openxmlformats.org/presentationml/2006/main">
  <p:tag name="DVSHAPEID" val="wPYfcvQ3VoyPbdev80xGXV"/>
</p:tagLst>
</file>

<file path=ppt/tags/tag82.xml><?xml version="1.0" encoding="utf-8"?>
<p:tagLst xmlns:a="http://schemas.openxmlformats.org/drawingml/2006/main" xmlns:r="http://schemas.openxmlformats.org/officeDocument/2006/relationships" xmlns:p="http://schemas.openxmlformats.org/presentationml/2006/main">
  <p:tag name="DVSHAPEID" val="h1y5IzxMWoLKBaHvyIVWiV"/>
</p:tagLst>
</file>

<file path=ppt/tags/tag83.xml><?xml version="1.0" encoding="utf-8"?>
<p:tagLst xmlns:a="http://schemas.openxmlformats.org/drawingml/2006/main" xmlns:r="http://schemas.openxmlformats.org/officeDocument/2006/relationships" xmlns:p="http://schemas.openxmlformats.org/presentationml/2006/main">
  <p:tag name="DVSHAPEID" val="PYwV8vky1x9AyXG6Mgw9r9"/>
</p:tagLst>
</file>

<file path=ppt/tags/tag84.xml><?xml version="1.0" encoding="utf-8"?>
<p:tagLst xmlns:a="http://schemas.openxmlformats.org/drawingml/2006/main" xmlns:r="http://schemas.openxmlformats.org/officeDocument/2006/relationships" xmlns:p="http://schemas.openxmlformats.org/presentationml/2006/main">
  <p:tag name="DVSHAPEID" val="4qC4ODsOL1ClbzzNr1rnnd"/>
</p:tagLst>
</file>

<file path=ppt/tags/tag85.xml><?xml version="1.0" encoding="utf-8"?>
<p:tagLst xmlns:a="http://schemas.openxmlformats.org/drawingml/2006/main" xmlns:r="http://schemas.openxmlformats.org/officeDocument/2006/relationships" xmlns:p="http://schemas.openxmlformats.org/presentationml/2006/main">
  <p:tag name="DVSHAPEID" val="B0CJOrVFq9tGU5j4HH6dM7"/>
</p:tagLst>
</file>

<file path=ppt/tags/tag86.xml><?xml version="1.0" encoding="utf-8"?>
<p:tagLst xmlns:a="http://schemas.openxmlformats.org/drawingml/2006/main" xmlns:r="http://schemas.openxmlformats.org/officeDocument/2006/relationships" xmlns:p="http://schemas.openxmlformats.org/presentationml/2006/main">
  <p:tag name="DVSHAPEID" val="XcL7wZOuH4MRPBr4P0T6Bt"/>
</p:tagLst>
</file>

<file path=ppt/tags/tag87.xml><?xml version="1.0" encoding="utf-8"?>
<p:tagLst xmlns:a="http://schemas.openxmlformats.org/drawingml/2006/main" xmlns:r="http://schemas.openxmlformats.org/officeDocument/2006/relationships" xmlns:p="http://schemas.openxmlformats.org/presentationml/2006/main">
  <p:tag name="DVSHAPEID" val="SvFuunjKgart2pXGUWQVsp"/>
</p:tagLst>
</file>

<file path=ppt/tags/tag88.xml><?xml version="1.0" encoding="utf-8"?>
<p:tagLst xmlns:a="http://schemas.openxmlformats.org/drawingml/2006/main" xmlns:r="http://schemas.openxmlformats.org/officeDocument/2006/relationships" xmlns:p="http://schemas.openxmlformats.org/presentationml/2006/main">
  <p:tag name="DVSHAPEID" val="T3fHCCS6jFwukgs2vraWNC"/>
</p:tagLst>
</file>

<file path=ppt/tags/tag89.xml><?xml version="1.0" encoding="utf-8"?>
<p:tagLst xmlns:a="http://schemas.openxmlformats.org/drawingml/2006/main" xmlns:r="http://schemas.openxmlformats.org/officeDocument/2006/relationships" xmlns:p="http://schemas.openxmlformats.org/presentationml/2006/main">
  <p:tag name="DVSHAPEID" val="pmy2685XgF1sBCeMKHRaQL"/>
</p:tagLst>
</file>

<file path=ppt/tags/tag9.xml><?xml version="1.0" encoding="utf-8"?>
<p:tagLst xmlns:a="http://schemas.openxmlformats.org/drawingml/2006/main" xmlns:r="http://schemas.openxmlformats.org/officeDocument/2006/relationships" xmlns:p="http://schemas.openxmlformats.org/presentationml/2006/main">
  <p:tag name="DVSHAPEID" val="ENdVQgVahAs1vb0TxdOr5W"/>
</p:tagLst>
</file>

<file path=ppt/tags/tag90.xml><?xml version="1.0" encoding="utf-8"?>
<p:tagLst xmlns:a="http://schemas.openxmlformats.org/drawingml/2006/main" xmlns:r="http://schemas.openxmlformats.org/officeDocument/2006/relationships" xmlns:p="http://schemas.openxmlformats.org/presentationml/2006/main">
  <p:tag name="DVSHAPEID" val="Wy5HeSqoKvBhDT9AvK0mpQ"/>
</p:tagLst>
</file>

<file path=ppt/tags/tag91.xml><?xml version="1.0" encoding="utf-8"?>
<p:tagLst xmlns:a="http://schemas.openxmlformats.org/drawingml/2006/main" xmlns:r="http://schemas.openxmlformats.org/officeDocument/2006/relationships" xmlns:p="http://schemas.openxmlformats.org/presentationml/2006/main">
  <p:tag name="DVSHAPEID" val="sREQOJGt5DMEp0XpUdwRVw"/>
</p:tagLst>
</file>

<file path=ppt/tags/tag92.xml><?xml version="1.0" encoding="utf-8"?>
<p:tagLst xmlns:a="http://schemas.openxmlformats.org/drawingml/2006/main" xmlns:r="http://schemas.openxmlformats.org/officeDocument/2006/relationships" xmlns:p="http://schemas.openxmlformats.org/presentationml/2006/main">
  <p:tag name="DVSHAPEID" val="RkYlDab79tm55d2o4HHgqX"/>
</p:tagLst>
</file>

<file path=ppt/tags/tag93.xml><?xml version="1.0" encoding="utf-8"?>
<p:tagLst xmlns:a="http://schemas.openxmlformats.org/drawingml/2006/main" xmlns:r="http://schemas.openxmlformats.org/officeDocument/2006/relationships" xmlns:p="http://schemas.openxmlformats.org/presentationml/2006/main">
  <p:tag name="DVSHAPEID" val="uYt8D6PNQxVW0jRs6wiXui"/>
</p:tagLst>
</file>

<file path=ppt/tags/tag94.xml><?xml version="1.0" encoding="utf-8"?>
<p:tagLst xmlns:a="http://schemas.openxmlformats.org/drawingml/2006/main" xmlns:r="http://schemas.openxmlformats.org/officeDocument/2006/relationships" xmlns:p="http://schemas.openxmlformats.org/presentationml/2006/main">
  <p:tag name="DVSHAPEID" val="ijUKmv9O9E6TQZSux4hmDO"/>
</p:tagLst>
</file>

<file path=ppt/tags/tag95.xml><?xml version="1.0" encoding="utf-8"?>
<p:tagLst xmlns:a="http://schemas.openxmlformats.org/drawingml/2006/main" xmlns:r="http://schemas.openxmlformats.org/officeDocument/2006/relationships" xmlns:p="http://schemas.openxmlformats.org/presentationml/2006/main">
  <p:tag name="DVSHAPEID" val="a9cJxBBbYstcG9eTJkD1nh"/>
</p:tagLst>
</file>

<file path=ppt/tags/tag96.xml><?xml version="1.0" encoding="utf-8"?>
<p:tagLst xmlns:a="http://schemas.openxmlformats.org/drawingml/2006/main" xmlns:r="http://schemas.openxmlformats.org/officeDocument/2006/relationships" xmlns:p="http://schemas.openxmlformats.org/presentationml/2006/main">
  <p:tag name="DVSHAPEID" val="Q7tRABYdF8Ft9LxDYydYFD"/>
</p:tagLst>
</file>

<file path=ppt/tags/tag97.xml><?xml version="1.0" encoding="utf-8"?>
<p:tagLst xmlns:a="http://schemas.openxmlformats.org/drawingml/2006/main" xmlns:r="http://schemas.openxmlformats.org/officeDocument/2006/relationships" xmlns:p="http://schemas.openxmlformats.org/presentationml/2006/main">
  <p:tag name="DVSHAPEID" val="pDjIgElXIBqSi4fG0ZcKNl"/>
</p:tagLst>
</file>

<file path=ppt/tags/tag98.xml><?xml version="1.0" encoding="utf-8"?>
<p:tagLst xmlns:a="http://schemas.openxmlformats.org/drawingml/2006/main" xmlns:r="http://schemas.openxmlformats.org/officeDocument/2006/relationships" xmlns:p="http://schemas.openxmlformats.org/presentationml/2006/main">
  <p:tag name="DVSHAPEID" val="xdZsl5l5OpCdHPyRlkSHp3"/>
</p:tagLst>
</file>

<file path=ppt/tags/tag99.xml><?xml version="1.0" encoding="utf-8"?>
<p:tagLst xmlns:a="http://schemas.openxmlformats.org/drawingml/2006/main" xmlns:r="http://schemas.openxmlformats.org/officeDocument/2006/relationships" xmlns:p="http://schemas.openxmlformats.org/presentationml/2006/main">
  <p:tag name="DVSHAPEID" val="3hstnixdLVP465INjfBCN0"/>
</p:tagLst>
</file>

<file path=ppt/theme/theme1.xml><?xml version="1.0" encoding="utf-8"?>
<a:theme xmlns:a="http://schemas.openxmlformats.org/drawingml/2006/main" name="Macro">
  <a:themeElements>
    <a:clrScheme name="Macro">
      <a:dk1>
        <a:sysClr val="windowText" lastClr="000000"/>
      </a:dk1>
      <a:lt1>
        <a:sysClr val="window" lastClr="FFFFFF"/>
      </a:lt1>
      <a:dk2>
        <a:srgbClr val="3F3F4D"/>
      </a:dk2>
      <a:lt2>
        <a:srgbClr val="DDDDDD"/>
      </a:lt2>
      <a:accent1>
        <a:srgbClr val="A51009"/>
      </a:accent1>
      <a:accent2>
        <a:srgbClr val="DE7014"/>
      </a:accent2>
      <a:accent3>
        <a:srgbClr val="704836"/>
      </a:accent3>
      <a:accent4>
        <a:srgbClr val="F2B431"/>
      </a:accent4>
      <a:accent5>
        <a:srgbClr val="7F221D"/>
      </a:accent5>
      <a:accent6>
        <a:srgbClr val="CDAC77"/>
      </a:accent6>
      <a:hlink>
        <a:srgbClr val="F5B123"/>
      </a:hlink>
      <a:folHlink>
        <a:srgbClr val="E19B0B"/>
      </a:folHlink>
    </a:clrScheme>
    <a:fontScheme name="Macro">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cro">
      <a:fillStyleLst>
        <a:solidFill>
          <a:schemeClr val="phClr"/>
        </a:solidFill>
        <a:gradFill rotWithShape="1">
          <a:gsLst>
            <a:gs pos="0">
              <a:schemeClr val="phClr">
                <a:tint val="65000"/>
                <a:satMod val="300000"/>
              </a:schemeClr>
            </a:gs>
            <a:gs pos="100000">
              <a:schemeClr val="phClr">
                <a:tint val="80000"/>
                <a:satMod val="150000"/>
              </a:schemeClr>
            </a:gs>
          </a:gsLst>
          <a:lin ang="5400000" scaled="0"/>
        </a:gradFill>
        <a:gradFill rotWithShape="1">
          <a:gsLst>
            <a:gs pos="0">
              <a:schemeClr val="phClr">
                <a:shade val="90000"/>
                <a:satMod val="300000"/>
              </a:schemeClr>
            </a:gs>
            <a:gs pos="100000">
              <a:schemeClr val="phClr">
                <a:satMod val="150000"/>
              </a:schemeClr>
            </a:gs>
          </a:gsLst>
          <a:path path="circle">
            <a:fillToRect l="50000" t="100000" r="100000" b="50000"/>
          </a:path>
        </a:gradFill>
      </a:fillStyleLst>
      <a:lnStyleLst>
        <a:ln w="9525" cap="flat" cmpd="sng" algn="ctr">
          <a:solidFill>
            <a:schemeClr val="phClr"/>
          </a:solidFill>
          <a:prstDash val="solid"/>
        </a:ln>
        <a:ln w="13970" cap="flat" cmpd="sng" algn="ctr">
          <a:solidFill>
            <a:schemeClr val="phClr"/>
          </a:solidFill>
          <a:prstDash val="solid"/>
        </a:ln>
        <a:ln w="22225" cap="flat" cmpd="sng" algn="ctr">
          <a:solidFill>
            <a:schemeClr val="phClr"/>
          </a:solidFill>
          <a:prstDash val="solid"/>
        </a:ln>
      </a:lnStyleLst>
      <a:effectStyleLst>
        <a:effectStyle>
          <a:effectLst>
            <a:outerShdw blurRad="50800" dist="25400" dir="5400000" rotWithShape="0">
              <a:srgbClr val="000000">
                <a:alpha val="70000"/>
              </a:srgbClr>
            </a:outerShdw>
          </a:effectLst>
        </a:effectStyle>
        <a:effectStyle>
          <a:effectLst>
            <a:outerShdw blurRad="25400" dist="25400" dir="5400000" rotWithShape="0">
              <a:srgbClr val="000000">
                <a:alpha val="70000"/>
              </a:srgbClr>
            </a:outerShdw>
          </a:effectLst>
          <a:scene3d>
            <a:camera prst="orthographicFront">
              <a:rot lat="0" lon="0" rev="0"/>
            </a:camera>
            <a:lightRig rig="threePt" dir="tl"/>
          </a:scene3d>
          <a:sp3d contourW="15875" prstMaterial="softmetal">
            <a:bevelT w="25400" h="19050" prst="angle"/>
            <a:contourClr>
              <a:schemeClr val="phClr">
                <a:shade val="30000"/>
              </a:schemeClr>
            </a:contourClr>
          </a:sp3d>
        </a:effectStyle>
        <a:effectStyle>
          <a:effectLst>
            <a:outerShdw blurRad="25400" dist="25400" dir="5400000" rotWithShape="0">
              <a:srgbClr val="000000">
                <a:alpha val="40000"/>
              </a:srgbClr>
            </a:outerShdw>
          </a:effectLst>
          <a:scene3d>
            <a:camera prst="orthographicFront">
              <a:rot lat="0" lon="0" rev="0"/>
            </a:camera>
            <a:lightRig rig="threePt" dir="tl"/>
          </a:scene3d>
          <a:sp3d contourW="19050" prstMaterial="metal">
            <a:bevelT w="63500" h="31750" prst="angle"/>
            <a:contourClr>
              <a:schemeClr val="phClr">
                <a:shade val="25000"/>
                <a:satMod val="130000"/>
              </a:schemeClr>
            </a:contourClr>
          </a:sp3d>
        </a:effectStyle>
      </a:effectStyleLst>
      <a:bgFillStyleLst>
        <a:solidFill>
          <a:schemeClr val="phClr"/>
        </a:solidFill>
        <a:gradFill rotWithShape="1">
          <a:gsLst>
            <a:gs pos="0">
              <a:schemeClr val="phClr">
                <a:tint val="67000"/>
                <a:shade val="93000"/>
                <a:satMod val="110000"/>
                <a:lumMod val="90000"/>
              </a:schemeClr>
            </a:gs>
            <a:gs pos="76000">
              <a:schemeClr val="phClr">
                <a:tint val="85000"/>
                <a:shade val="75000"/>
                <a:satMod val="120000"/>
              </a:schemeClr>
            </a:gs>
            <a:gs pos="100000">
              <a:schemeClr val="phClr">
                <a:tint val="86000"/>
                <a:shade val="50000"/>
                <a:satMod val="130000"/>
              </a:schemeClr>
            </a:gs>
          </a:gsLst>
          <a:lin ang="5400000" scaled="0"/>
        </a:gradFill>
        <a:gradFill rotWithShape="1">
          <a:gsLst>
            <a:gs pos="0">
              <a:schemeClr val="phClr">
                <a:tint val="96000"/>
                <a:shade val="35000"/>
                <a:satMod val="146000"/>
                <a:lumMod val="101000"/>
              </a:schemeClr>
            </a:gs>
            <a:gs pos="26000">
              <a:schemeClr val="phClr">
                <a:tint val="96000"/>
                <a:shade val="96000"/>
                <a:satMod val="190000"/>
              </a:schemeClr>
            </a:gs>
            <a:gs pos="100000">
              <a:schemeClr val="phClr">
                <a:tint val="60000"/>
                <a:shade val="90000"/>
                <a:satMod val="220000"/>
                <a:lumMod val="11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Macro</Template>
  <TotalTime>3713</TotalTime>
  <Words>868</Words>
  <Application>Microsoft Office PowerPoint</Application>
  <PresentationFormat>On-screen Show (4:3)</PresentationFormat>
  <Paragraphs>178</Paragraphs>
  <Slides>30</Slides>
  <Notes>8</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Macro</vt:lpstr>
      <vt:lpstr>AISI </vt:lpstr>
      <vt:lpstr>Welcome</vt:lpstr>
      <vt:lpstr>PowerPoint Presentation</vt:lpstr>
      <vt:lpstr>Critical Friends’ Conversation </vt:lpstr>
      <vt:lpstr>BREAK</vt:lpstr>
      <vt:lpstr>FOCUS GROUPS</vt:lpstr>
      <vt:lpstr>FOCUS GROUPS</vt:lpstr>
      <vt:lpstr>FOCUS GROUPS</vt:lpstr>
      <vt:lpstr>FOCUS GROUPS</vt:lpstr>
      <vt:lpstr>FOCUS GROUPS</vt:lpstr>
      <vt:lpstr>Focus Group Discussions</vt:lpstr>
      <vt:lpstr>Analyzing Data</vt:lpstr>
      <vt:lpstr>NEWS N’ NOTES</vt:lpstr>
      <vt:lpstr>QLE:  Where have we been?</vt:lpstr>
      <vt:lpstr>QLE:  Early October</vt:lpstr>
      <vt:lpstr>QLE:  End October</vt:lpstr>
      <vt:lpstr>QLE:  December</vt:lpstr>
      <vt:lpstr>QLE:  December</vt:lpstr>
      <vt:lpstr>QLE:  January</vt:lpstr>
      <vt:lpstr>Alongside the QLE:  </vt:lpstr>
      <vt:lpstr>Moving Forward…</vt:lpstr>
      <vt:lpstr>The District</vt:lpstr>
      <vt:lpstr>Your School…</vt:lpstr>
      <vt:lpstr>Rubric: How are you doing?</vt:lpstr>
      <vt:lpstr>THINK ABOUT ALL YOU HAVE DONE…</vt:lpstr>
      <vt:lpstr>Success Stories: </vt:lpstr>
      <vt:lpstr>Your Successes</vt:lpstr>
      <vt:lpstr>GALLERY WALK</vt:lpstr>
      <vt:lpstr>Success Stories</vt:lpstr>
      <vt:lpstr>Celebration/thank you</vt:lpstr>
    </vt:vector>
  </TitlesOfParts>
  <Company>Chinook's Edge School Division No. 73</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AISI</dc:title>
  <dc:creator>Technology Services</dc:creator>
  <cp:lastModifiedBy>Technology Services</cp:lastModifiedBy>
  <cp:revision>38</cp:revision>
  <dcterms:created xsi:type="dcterms:W3CDTF">2012-03-30T20:31:30Z</dcterms:created>
  <dcterms:modified xsi:type="dcterms:W3CDTF">2012-04-17T03:59:05Z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Google.Documents.Tracking">
    <vt:lpwstr>true</vt:lpwstr>
  </property>
  <property fmtid="{D5CDD505-2E9C-101B-9397-08002B2CF9AE}" pid="3" name="Google.Documents.DocumentId">
    <vt:lpwstr>1b5Wef_u18BkzijqsnuXXX4uJ_TM3TzN4EedMIuuGrn8</vt:lpwstr>
  </property>
  <property fmtid="{D5CDD505-2E9C-101B-9397-08002B2CF9AE}" pid="4" name="Google.Documents.RevisionId">
    <vt:lpwstr>14193392982396317778</vt:lpwstr>
  </property>
  <property fmtid="{D5CDD505-2E9C-101B-9397-08002B2CF9AE}" pid="5" name="Google.Documents.PluginVersion">
    <vt:lpwstr>2.0.2026.3768</vt:lpwstr>
  </property>
  <property fmtid="{D5CDD505-2E9C-101B-9397-08002B2CF9AE}" pid="6" name="Google.Documents.MergeIncapabilityFlags">
    <vt:i4>0</vt:i4>
  </property>
</Properties>
</file>